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2" r:id="rId22"/>
    <p:sldId id="274" r:id="rId23"/>
    <p:sldId id="275" r:id="rId24"/>
    <p:sldId id="283" r:id="rId25"/>
    <p:sldId id="284" r:id="rId26"/>
    <p:sldId id="286" r:id="rId27"/>
    <p:sldId id="277" r:id="rId28"/>
    <p:sldId id="279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20" y="-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SPEECH &amp; DEBATE!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0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PLEASE DO NOT TALK WHEN I’M TALKING OR YOUR CLASSMATES ARE 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473" y="2336873"/>
            <a:ext cx="5548745" cy="4354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I love having debates and conversations in class, but please </a:t>
            </a:r>
            <a:br>
              <a:rPr lang="en-US" sz="2800" dirty="0" smtClean="0"/>
            </a:br>
            <a:r>
              <a:rPr lang="en-US" sz="2800" dirty="0" smtClean="0"/>
              <a:t>  remember to be respectful to me and your peers at all times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If you are constantly being disruptive and inconsiderate, you will be asked to leave and sit in the hall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9504" y="2603571"/>
            <a:ext cx="5554362" cy="33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31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0093" y="3143137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QUESTIONS SO FAR?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34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03412" y="2232213"/>
            <a:ext cx="11174506" cy="4155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Where do I find things in the classroom??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9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things in the classroom??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NEWS HAPPENING AROUND ACHS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543361" y="2746663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56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things in the classroom??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6478126" cy="359931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VOCABULARY FOR THE UNIT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1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things in the classroom??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5356798" cy="419900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WHERE TO GO FOR A FIREDRILL</a:t>
            </a:r>
            <a:br>
              <a:rPr lang="en-US" sz="4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**You need to check in with me ASAP or I will assume you are burning to death**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6145213" y="2786658"/>
            <a:ext cx="3598862" cy="269914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70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things in the classroom??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7797474" cy="359931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INFORMATION FOR YOUR CLASS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07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things in the classroom??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INBOX- WHERE TO TURN EVERYTHING IN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6779059" y="3025649"/>
            <a:ext cx="3598862" cy="269914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16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things in the classroom??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NO NAME PAPERS</a:t>
            </a:r>
            <a:endParaRPr lang="en-US" sz="8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7028440" y="2994476"/>
            <a:ext cx="3598862" cy="269914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things in the classroom??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PAPERS THAT ARE GRADED AND READY TO BE RETURNED BACK TO YOU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12644" y="2612231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2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3" y="753228"/>
            <a:ext cx="10474036" cy="1080938"/>
          </a:xfrm>
        </p:spPr>
        <p:txBody>
          <a:bodyPr/>
          <a:lstStyle/>
          <a:p>
            <a:r>
              <a:rPr lang="en-US" dirty="0" smtClean="0"/>
              <a:t>Miss Renee </a:t>
            </a:r>
            <a:r>
              <a:rPr lang="en-US" dirty="0" err="1" smtClean="0"/>
              <a:t>Luedders</a:t>
            </a:r>
            <a:r>
              <a:rPr lang="en-US" dirty="0"/>
              <a:t> </a:t>
            </a:r>
            <a:r>
              <a:rPr lang="en-US" dirty="0" smtClean="0"/>
              <a:t>     			</a:t>
            </a:r>
            <a:r>
              <a:rPr lang="en-US" i="1" dirty="0" smtClean="0"/>
              <a:t>Room D220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760070" cy="4282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Miss Luedders</a:t>
            </a:r>
          </a:p>
          <a:p>
            <a:r>
              <a:rPr lang="en-US" sz="3600" dirty="0" smtClean="0"/>
              <a:t>Miss L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**I WILL NOT ANSWER TO “Miss!!”  I’m going to work to learn your names as soon as possible, I would appreciate it if you’d learn mine! </a:t>
            </a:r>
            <a:r>
              <a:rPr lang="en-US" sz="3600" dirty="0" smtClean="0">
                <a:sym typeface="Wingdings" panose="05000000000000000000" pitchFamily="2" charset="2"/>
              </a:rPr>
              <a:t> **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47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things in the classroom??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INDEPENDENT NOVELS THAT YOU CAN BORROW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6116" y="2336872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8750677" y="3360730"/>
            <a:ext cx="3517900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70400" y="3650673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57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9930" y="3548382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QUESTIONS SO FAR?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What needs to happen when I arrive to class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073" y="2336873"/>
            <a:ext cx="6515099" cy="4323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at the class board under “what you need” </a:t>
            </a:r>
          </a:p>
          <a:p>
            <a:endParaRPr lang="en-US" dirty="0"/>
          </a:p>
          <a:p>
            <a:r>
              <a:rPr lang="en-US" dirty="0" smtClean="0"/>
              <a:t>Get everything out that you need BEFORE THE BELL RINGS</a:t>
            </a:r>
          </a:p>
          <a:p>
            <a:endParaRPr lang="en-US" dirty="0"/>
          </a:p>
          <a:p>
            <a:r>
              <a:rPr lang="en-US" dirty="0" smtClean="0"/>
              <a:t>If you need worksheets, they will be on the front table ready for you to pick up.  </a:t>
            </a:r>
            <a:br>
              <a:rPr lang="en-US" dirty="0" smtClean="0"/>
            </a:br>
            <a:r>
              <a:rPr lang="en-US" dirty="0" smtClean="0"/>
              <a:t>      - Do this BEFORE you head to your seats</a:t>
            </a:r>
          </a:p>
          <a:p>
            <a:endParaRPr lang="en-US" dirty="0"/>
          </a:p>
          <a:p>
            <a:r>
              <a:rPr lang="en-US" dirty="0" smtClean="0"/>
              <a:t>Put your backpacks under your desk- the only things that are on your desk are the items you need for class that day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1423" y="2654647"/>
            <a:ext cx="4700588" cy="32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26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else is on the class board??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269224" cy="438604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WARM-UP INFORMATION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- You are expected to start on the warm up right when the </a:t>
            </a:r>
            <a:br>
              <a:rPr lang="en-US" sz="2800" dirty="0" smtClean="0"/>
            </a:br>
            <a:r>
              <a:rPr lang="en-US" sz="2800" dirty="0" smtClean="0"/>
              <a:t>          bell rings</a:t>
            </a:r>
          </a:p>
          <a:p>
            <a:r>
              <a:rPr lang="en-US" sz="2800" b="1" u="sng" dirty="0" smtClean="0"/>
              <a:t>WHAT YOU NEED FOR THE DAY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- We already went over this</a:t>
            </a:r>
          </a:p>
          <a:p>
            <a:r>
              <a:rPr lang="en-US" sz="2800" b="1" u="sng" dirty="0" smtClean="0"/>
              <a:t>DAILY PLAN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- I will note everything that we will work on for the day</a:t>
            </a:r>
          </a:p>
          <a:p>
            <a:r>
              <a:rPr lang="en-US" sz="2800" b="1" u="sng" dirty="0" smtClean="0"/>
              <a:t>DAILY LEARNING TARGETS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- These are the specific skills we will work on for the day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38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Grading Scale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36426"/>
            <a:ext cx="9613861" cy="4375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u="sng" dirty="0" smtClean="0"/>
              <a:t>I will us a 4 point scale for all assignments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4- 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3- B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2- 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1- 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0- 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M- Missing, I did not receive the assignment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50</a:t>
            </a:r>
            <a:r>
              <a:rPr lang="en-US" dirty="0"/>
              <a:t>%- Assessments</a:t>
            </a:r>
          </a:p>
          <a:p>
            <a:r>
              <a:rPr lang="en-US" dirty="0"/>
              <a:t>			 </a:t>
            </a:r>
            <a:r>
              <a:rPr lang="en-US" dirty="0" smtClean="0"/>
              <a:t>     30</a:t>
            </a:r>
            <a:r>
              <a:rPr lang="en-US" dirty="0"/>
              <a:t>%- Homework/Classwork</a:t>
            </a:r>
          </a:p>
          <a:p>
            <a:r>
              <a:rPr lang="en-US" dirty="0"/>
              <a:t>				</a:t>
            </a:r>
            <a:r>
              <a:rPr lang="en-US" dirty="0" smtClean="0"/>
              <a:t>20</a:t>
            </a:r>
            <a:r>
              <a:rPr lang="en-US" dirty="0"/>
              <a:t>%- Midterm/ Final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1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Late assignments/ Missing work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113361" cy="4406827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Late Assignments: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I will accept assignments late, BUT they will be last for me to grade </a:t>
            </a:r>
            <a:br>
              <a:rPr lang="en-US" dirty="0" smtClean="0"/>
            </a:br>
            <a:r>
              <a:rPr lang="en-US" dirty="0" smtClean="0"/>
              <a:t>         and your grade might not reflect it for a while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ADVICE- JUST TURN THINGS IN ON TIME!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r>
              <a:rPr lang="en-US" b="1" i="1" u="sng" dirty="0" smtClean="0"/>
              <a:t>Missing work: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You can turn missing work in until the end of the quarter unless I say </a:t>
            </a:r>
            <a:br>
              <a:rPr lang="en-US" dirty="0" smtClean="0"/>
            </a:br>
            <a:r>
              <a:rPr lang="en-US" dirty="0" smtClean="0"/>
              <a:t>          other wise, BUT AGAIN, it will be graded last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79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7194" y="3018447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QUESTIONS SO FAR?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54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do I need for this class??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2336873"/>
            <a:ext cx="6629400" cy="4230182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By</a:t>
            </a:r>
            <a:r>
              <a:rPr lang="en-US" sz="3200" u="sng" dirty="0" smtClean="0"/>
              <a:t> </a:t>
            </a:r>
            <a:r>
              <a:rPr lang="en-US" sz="3200" u="sng" dirty="0" smtClean="0"/>
              <a:t>NEXT CLASS</a:t>
            </a:r>
            <a:r>
              <a:rPr lang="en-US" sz="3200" u="sng" dirty="0" smtClean="0"/>
              <a:t>!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3200" dirty="0"/>
              <a:t>-</a:t>
            </a:r>
            <a:r>
              <a:rPr lang="en-US" sz="3200" b="1" i="1" dirty="0" smtClean="0"/>
              <a:t>Spiral/ Writer’s Notebook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**You will be doing ALL of your writing in this, NO loose paper will be accepted **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9389" y="2732810"/>
            <a:ext cx="4363738" cy="31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53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I need for this class??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818" y="2336873"/>
            <a:ext cx="5170860" cy="4302918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For</a:t>
            </a:r>
            <a:r>
              <a:rPr lang="en-US" u="sng" dirty="0" smtClean="0"/>
              <a:t> NEXT CLASS</a:t>
            </a:r>
            <a:r>
              <a:rPr lang="en-US" u="sng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	- Highlighters</a:t>
            </a:r>
            <a:br>
              <a:rPr lang="en-US" b="1" i="1" dirty="0" smtClean="0"/>
            </a:br>
            <a:r>
              <a:rPr lang="en-US" b="1" i="1" dirty="0" smtClean="0"/>
              <a:t>	- Pens/ Pencils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**We will be doing a lot of annotating in this class, and highlighters help!**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**You need to have something to write with every day**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4382" y="3022832"/>
            <a:ext cx="5934095" cy="23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SYLLABUS INFORMATION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You need to take the syllabus home to show to your parents</a:t>
            </a:r>
            <a:endParaRPr lang="en-US" sz="4800" dirty="0"/>
          </a:p>
        </p:txBody>
      </p:sp>
      <p:pic>
        <p:nvPicPr>
          <p:cNvPr id="5122" name="Picture 2" descr="http://www.montgomeryschoolsmd.org/uploadedImages/parents/parentguide-apl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91" y="2419589"/>
            <a:ext cx="3990903" cy="26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58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me! (your teacher)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40624" cy="4282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 at ACHS</a:t>
            </a:r>
          </a:p>
          <a:p>
            <a:endParaRPr lang="en-US" dirty="0"/>
          </a:p>
          <a:p>
            <a:r>
              <a:rPr lang="en-US" dirty="0" smtClean="0"/>
              <a:t>English 12, Speech &amp; Debate, Play Writing &amp; Directing</a:t>
            </a:r>
          </a:p>
          <a:p>
            <a:endParaRPr lang="en-US" dirty="0"/>
          </a:p>
          <a:p>
            <a:r>
              <a:rPr lang="en-US" dirty="0" smtClean="0"/>
              <a:t>Have a 2</a:t>
            </a:r>
            <a:r>
              <a:rPr lang="en-US" baseline="30000" dirty="0" smtClean="0"/>
              <a:t>nd</a:t>
            </a:r>
            <a:r>
              <a:rPr lang="en-US" dirty="0" smtClean="0"/>
              <a:t> job as an embryologist at an infertility clinic</a:t>
            </a:r>
          </a:p>
          <a:p>
            <a:endParaRPr lang="en-US" dirty="0" smtClean="0"/>
          </a:p>
          <a:p>
            <a:pPr algn="ctr"/>
            <a:r>
              <a:rPr lang="en-US" i="1" dirty="0" smtClean="0"/>
              <a:t>You </a:t>
            </a:r>
            <a:r>
              <a:rPr lang="en-US" i="1" dirty="0" smtClean="0"/>
              <a:t>will get EXTRA CREDIT for participating in some way or going to go </a:t>
            </a:r>
            <a:r>
              <a:rPr lang="en-US" i="1" dirty="0" smtClean="0"/>
              <a:t>see</a:t>
            </a:r>
            <a:r>
              <a:rPr lang="en-US" i="1" dirty="0" smtClean="0"/>
              <a:t> any of ACHS’ play productions or outside theatre.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4800" b="1" dirty="0" smtClean="0"/>
              <a:t>ANY QUESTIONS ABOUT ME??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SYLLABUS INFORMATION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336" y="2336873"/>
            <a:ext cx="5077342" cy="4323700"/>
          </a:xfrm>
        </p:spPr>
        <p:txBody>
          <a:bodyPr>
            <a:normAutofit fontScale="77500" lnSpcReduction="20000"/>
          </a:bodyPr>
          <a:lstStyle/>
          <a:p>
            <a:r>
              <a:rPr lang="en-US" sz="2800" u="sng" dirty="0" smtClean="0"/>
              <a:t>Your parent will need to: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- Sign the form saying </a:t>
            </a:r>
            <a:br>
              <a:rPr lang="en-US" sz="2800" dirty="0" smtClean="0"/>
            </a:br>
            <a:r>
              <a:rPr lang="en-US" sz="2800" dirty="0" smtClean="0"/>
              <a:t>         that they understand </a:t>
            </a:r>
            <a:br>
              <a:rPr lang="en-US" sz="2800" dirty="0" smtClean="0"/>
            </a:br>
            <a:r>
              <a:rPr lang="en-US" sz="2800" dirty="0" smtClean="0"/>
              <a:t>        everything that is expected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- Put their phone # in case I </a:t>
            </a:r>
            <a:br>
              <a:rPr lang="en-US" sz="2800" dirty="0" smtClean="0"/>
            </a:br>
            <a:r>
              <a:rPr lang="en-US" sz="2800" dirty="0" smtClean="0"/>
              <a:t>          need to contact them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- Put their email address in </a:t>
            </a:r>
            <a:br>
              <a:rPr lang="en-US" sz="2800" dirty="0" smtClean="0"/>
            </a:br>
            <a:r>
              <a:rPr lang="en-US" sz="2800" dirty="0" smtClean="0"/>
              <a:t>         case I need to contact </a:t>
            </a:r>
            <a:br>
              <a:rPr lang="en-US" sz="2800" dirty="0" smtClean="0"/>
            </a:br>
            <a:r>
              <a:rPr lang="en-US" sz="2800" dirty="0" smtClean="0"/>
              <a:t>         them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**If any of these areas are blank, I will not accept the form.**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146" name="Picture 2" descr="http://thumbs.dreamstime.com/z/parental-consent-form-183413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268" y="2768545"/>
            <a:ext cx="4700588" cy="34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64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SYLLABUS INFORMATION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I need to have the syllabus’ back by </a:t>
            </a:r>
            <a:r>
              <a:rPr lang="en-US" sz="8000" smtClean="0"/>
              <a:t>this MONDAY!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1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449" y="2872973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ANY FINAL QUESTIONS?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16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Classroom website: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64" y="2336872"/>
            <a:ext cx="8530935" cy="4292527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/>
              <a:t>www.Rlueddersachs.weebly.com</a:t>
            </a:r>
          </a:p>
          <a:p>
            <a:endParaRPr lang="en-US" dirty="0"/>
          </a:p>
          <a:p>
            <a:r>
              <a:rPr lang="en-US" i="1" u="sng" dirty="0" smtClean="0"/>
              <a:t>What’s on it??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School information</a:t>
            </a:r>
            <a:br>
              <a:rPr lang="en-US" dirty="0" smtClean="0"/>
            </a:br>
            <a:r>
              <a:rPr lang="en-US" dirty="0" smtClean="0"/>
              <a:t>	- Links to infinite campus/ grades</a:t>
            </a:r>
            <a:br>
              <a:rPr lang="en-US" dirty="0" smtClean="0"/>
            </a:br>
            <a:r>
              <a:rPr lang="en-US" dirty="0" smtClean="0"/>
              <a:t>	- Class worksheets, rubrics, PowerPoints</a:t>
            </a:r>
            <a:br>
              <a:rPr lang="en-US" dirty="0" smtClean="0"/>
            </a:br>
            <a:r>
              <a:rPr lang="en-US" dirty="0" smtClean="0"/>
              <a:t>	- Book recommendations</a:t>
            </a:r>
            <a:br>
              <a:rPr lang="en-US" dirty="0" smtClean="0"/>
            </a:br>
            <a:r>
              <a:rPr lang="en-US" dirty="0" smtClean="0"/>
              <a:t>	- Background information on me </a:t>
            </a:r>
            <a:br>
              <a:rPr lang="en-US" dirty="0" smtClean="0"/>
            </a:br>
            <a:r>
              <a:rPr lang="en-US" dirty="0" smtClean="0"/>
              <a:t>                   (your teacher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- Contact information for me </a:t>
            </a:r>
            <a:br>
              <a:rPr lang="en-US" dirty="0" smtClean="0"/>
            </a:br>
            <a:r>
              <a:rPr lang="en-US" dirty="0" smtClean="0"/>
              <a:t>                   (again… your teacher)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7466805" y="3225800"/>
            <a:ext cx="4330315" cy="324773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2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If you are absent:   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7201354" cy="43444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 to the website to review lessons that you missed.  They will be posted daily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If you have questions about it, email me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You need to be prepared the next day you come to class- DO NOT WAIT to check what you missed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34635" y="2765135"/>
            <a:ext cx="4461165" cy="33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25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Classroom rules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70463" y="2336800"/>
            <a:ext cx="7221537" cy="438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5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/>
              <a:t>No eating in class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773" y="2336872"/>
            <a:ext cx="6286499" cy="4365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If you are caught eating, you will need to serve lunch detention </a:t>
            </a:r>
            <a:br>
              <a:rPr lang="en-US" sz="2800" dirty="0" smtClean="0"/>
            </a:br>
            <a:r>
              <a:rPr lang="en-US" sz="2800" dirty="0" smtClean="0"/>
              <a:t>  with me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You can either come in that day or the next day.  After then, you will be referred to the deans for a more serious punishment.</a:t>
            </a:r>
            <a:endParaRPr lang="en-US" sz="2800" dirty="0"/>
          </a:p>
        </p:txBody>
      </p:sp>
      <p:pic>
        <p:nvPicPr>
          <p:cNvPr id="2050" name="Picture 2" descr="http://www.fullerton.edu/studyabroad/experience/mark/images/class-and-fo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3288"/>
            <a:ext cx="4700588" cy="32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35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NO CELLPHONES or </a:t>
            </a:r>
            <a:r>
              <a:rPr lang="en-US" b="1" u="sng" dirty="0" smtClean="0"/>
              <a:t>EARPHONES </a:t>
            </a:r>
            <a:r>
              <a:rPr lang="en-US" b="1" u="sng" dirty="0"/>
              <a:t>ALLOWED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09" y="2078182"/>
            <a:ext cx="6847609" cy="45512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Your phone needs to be in your backpack, out of sight, not sitting </a:t>
            </a:r>
            <a:br>
              <a:rPr lang="en-US" dirty="0" smtClean="0"/>
            </a:br>
            <a:r>
              <a:rPr lang="en-US" dirty="0" smtClean="0"/>
              <a:t>  on your desk or in your lap.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If you are caught using your phone, I will take it and keep it until </a:t>
            </a:r>
            <a:br>
              <a:rPr lang="en-US" dirty="0" smtClean="0"/>
            </a:br>
            <a:r>
              <a:rPr lang="en-US" dirty="0" smtClean="0"/>
              <a:t>  the end of the day. (NOT END OF CLASS)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-If you are caught a 2</a:t>
            </a:r>
            <a:r>
              <a:rPr lang="en-US" baseline="30000" dirty="0" smtClean="0"/>
              <a:t>nd</a:t>
            </a:r>
            <a:r>
              <a:rPr lang="en-US" dirty="0" smtClean="0"/>
              <a:t> time, your phone will go to the deans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During work time, I will play music if the class decides it’s easier for them </a:t>
            </a:r>
            <a:br>
              <a:rPr lang="en-US" dirty="0" smtClean="0"/>
            </a:br>
            <a:r>
              <a:rPr lang="en-US" dirty="0" smtClean="0"/>
              <a:t>  to work with music on.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8900" y="2867891"/>
            <a:ext cx="4237326" cy="28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1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BE ON TIME TO CLASS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645" y="2336873"/>
            <a:ext cx="5714999" cy="43756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I will close my door as soon as the bell rings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If you are late, you will need to go down to get a pass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8543" y="2726355"/>
            <a:ext cx="5639168" cy="33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09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179</TotalTime>
  <Words>1262</Words>
  <Application>Microsoft Office PowerPoint</Application>
  <PresentationFormat>Custom</PresentationFormat>
  <Paragraphs>92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Berlin</vt:lpstr>
      <vt:lpstr>Welcome to SPEECH &amp; DEBATE!</vt:lpstr>
      <vt:lpstr>Miss Renee Luedders         Room D220</vt:lpstr>
      <vt:lpstr>A little about me! (your teacher)</vt:lpstr>
      <vt:lpstr>Classroom website: </vt:lpstr>
      <vt:lpstr>If you are absent:   </vt:lpstr>
      <vt:lpstr>Classroom rules</vt:lpstr>
      <vt:lpstr>No eating in class</vt:lpstr>
      <vt:lpstr>NO CELLPHONES or EARPHONES ALLOWED</vt:lpstr>
      <vt:lpstr>BE ON TIME TO CLASS</vt:lpstr>
      <vt:lpstr>PLEASE DO NOT TALK WHEN I’M TALKING OR YOUR CLASSMATES ARE TALKING</vt:lpstr>
      <vt:lpstr>QUESTIONS SO FAR? </vt:lpstr>
      <vt:lpstr>Slide 12</vt:lpstr>
      <vt:lpstr>Where do I find things in the classroom?? </vt:lpstr>
      <vt:lpstr>Where do I find things in the classroom?? </vt:lpstr>
      <vt:lpstr>Where do I find things in the classroom?? </vt:lpstr>
      <vt:lpstr>Where do I find things in the classroom?? </vt:lpstr>
      <vt:lpstr>Where do I find things in the classroom?? </vt:lpstr>
      <vt:lpstr>Where do I find things in the classroom?? </vt:lpstr>
      <vt:lpstr>Where do I find things in the classroom?? </vt:lpstr>
      <vt:lpstr>Where do I find things in the classroom?? </vt:lpstr>
      <vt:lpstr>QUESTIONS SO FAR? </vt:lpstr>
      <vt:lpstr>What needs to happen when I arrive to class</vt:lpstr>
      <vt:lpstr>What else is on the class board?? </vt:lpstr>
      <vt:lpstr>Grading Scale</vt:lpstr>
      <vt:lpstr>Late assignments/ Missing work</vt:lpstr>
      <vt:lpstr>QUESTIONS SO FAR? </vt:lpstr>
      <vt:lpstr>What do I need for this class?? </vt:lpstr>
      <vt:lpstr>What do I need for this class?? </vt:lpstr>
      <vt:lpstr>SYLLABUS INFORMATION</vt:lpstr>
      <vt:lpstr>SYLLABUS INFORMATION</vt:lpstr>
      <vt:lpstr>SYLLABUS INFORMATION</vt:lpstr>
      <vt:lpstr>ANY FINAL QUESTIONS? </vt:lpstr>
    </vt:vector>
  </TitlesOfParts>
  <Company>Adams14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12!</dc:title>
  <dc:creator>Luedders, Renee</dc:creator>
  <cp:lastModifiedBy>MacPro</cp:lastModifiedBy>
  <cp:revision>62</cp:revision>
  <dcterms:created xsi:type="dcterms:W3CDTF">2017-01-03T02:33:31Z</dcterms:created>
  <dcterms:modified xsi:type="dcterms:W3CDTF">2017-01-03T02:36:47Z</dcterms:modified>
</cp:coreProperties>
</file>