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9" r:id="rId4"/>
    <p:sldId id="260" r:id="rId5"/>
    <p:sldId id="262" r:id="rId6"/>
    <p:sldId id="261" r:id="rId7"/>
    <p:sldId id="263"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dirty="0"/>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4/19/2017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4/19/2017</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8000" b="1" dirty="0" smtClean="0"/>
              <a:t>Formal Debate</a:t>
            </a:r>
            <a:endParaRPr lang="en-US" sz="8000" b="1" dirty="0"/>
          </a:p>
        </p:txBody>
      </p:sp>
      <p:sp>
        <p:nvSpPr>
          <p:cNvPr id="3" name="Subtitle 2"/>
          <p:cNvSpPr>
            <a:spLocks noGrp="1"/>
          </p:cNvSpPr>
          <p:nvPr>
            <p:ph type="subTitle" idx="1"/>
          </p:nvPr>
        </p:nvSpPr>
        <p:spPr/>
        <p:txBody>
          <a:bodyPr>
            <a:normAutofit/>
          </a:bodyPr>
          <a:lstStyle/>
          <a:p>
            <a:r>
              <a:rPr lang="en-US" sz="2800" dirty="0" smtClean="0"/>
              <a:t>Speech &amp; Debate, 2016-2017</a:t>
            </a:r>
            <a:endParaRPr lang="en-US" sz="2800" dirty="0"/>
          </a:p>
        </p:txBody>
      </p:sp>
    </p:spTree>
    <p:extLst>
      <p:ext uri="{BB962C8B-B14F-4D97-AF65-F5344CB8AC3E}">
        <p14:creationId xmlns:p14="http://schemas.microsoft.com/office/powerpoint/2010/main" val="235917826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FORMAT OF FINAL DEBATE</a:t>
            </a:r>
            <a:endParaRPr lang="en-US" b="1" dirty="0">
              <a:solidFill>
                <a:srgbClr val="FF0000"/>
              </a:solidFill>
            </a:endParaRPr>
          </a:p>
        </p:txBody>
      </p:sp>
      <p:sp>
        <p:nvSpPr>
          <p:cNvPr id="3" name="Content Placeholder 2"/>
          <p:cNvSpPr>
            <a:spLocks noGrp="1"/>
          </p:cNvSpPr>
          <p:nvPr>
            <p:ph idx="1"/>
          </p:nvPr>
        </p:nvSpPr>
        <p:spPr/>
        <p:txBody>
          <a:bodyPr>
            <a:noAutofit/>
          </a:bodyPr>
          <a:lstStyle/>
          <a:p>
            <a:r>
              <a:rPr lang="en-US" sz="3200" dirty="0" smtClean="0"/>
              <a:t>Each team will give an opening statement</a:t>
            </a:r>
          </a:p>
          <a:p>
            <a:r>
              <a:rPr lang="en-US" sz="3200" dirty="0" smtClean="0"/>
              <a:t>After the opening statements, each team will get 2 chances to speak about their position &amp; comment on what the other team has said</a:t>
            </a:r>
          </a:p>
          <a:p>
            <a:r>
              <a:rPr lang="en-US" sz="3200" dirty="0" smtClean="0"/>
              <a:t>Each team will give a closing statement to finish the debate</a:t>
            </a:r>
            <a:endParaRPr lang="en-US" sz="3200" dirty="0"/>
          </a:p>
        </p:txBody>
      </p:sp>
    </p:spTree>
    <p:extLst>
      <p:ext uri="{BB962C8B-B14F-4D97-AF65-F5344CB8AC3E}">
        <p14:creationId xmlns:p14="http://schemas.microsoft.com/office/powerpoint/2010/main" val="23970701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9086" y="511869"/>
            <a:ext cx="10489474" cy="1303867"/>
          </a:xfrm>
        </p:spPr>
        <p:txBody>
          <a:bodyPr>
            <a:normAutofit fontScale="90000"/>
          </a:bodyPr>
          <a:lstStyle/>
          <a:p>
            <a:r>
              <a:rPr lang="en-US" b="1" dirty="0" smtClean="0">
                <a:solidFill>
                  <a:srgbClr val="FF0000"/>
                </a:solidFill>
              </a:rPr>
              <a:t>WHO WILL DO WHAT IN THE DEBATE?</a:t>
            </a:r>
            <a:endParaRPr lang="en-US" b="1" dirty="0">
              <a:solidFill>
                <a:srgbClr val="FF0000"/>
              </a:solidFill>
            </a:endParaRPr>
          </a:p>
        </p:txBody>
      </p:sp>
      <p:sp>
        <p:nvSpPr>
          <p:cNvPr id="3" name="Content Placeholder 2"/>
          <p:cNvSpPr>
            <a:spLocks noGrp="1"/>
          </p:cNvSpPr>
          <p:nvPr>
            <p:ph idx="1"/>
          </p:nvPr>
        </p:nvSpPr>
        <p:spPr>
          <a:xfrm>
            <a:off x="666206" y="1254035"/>
            <a:ext cx="10802983" cy="4850552"/>
          </a:xfrm>
        </p:spPr>
        <p:txBody>
          <a:bodyPr>
            <a:noAutofit/>
          </a:bodyPr>
          <a:lstStyle/>
          <a:p>
            <a:endParaRPr lang="en-US" sz="2800" u="sng" dirty="0" smtClean="0"/>
          </a:p>
          <a:p>
            <a:r>
              <a:rPr lang="en-US" sz="2800" u="sng" dirty="0" smtClean="0"/>
              <a:t>Usually, the same person does the opening statement &amp; closing statement</a:t>
            </a:r>
            <a:r>
              <a:rPr lang="en-US" sz="2800" dirty="0" smtClean="0"/>
              <a:t/>
            </a:r>
            <a:br>
              <a:rPr lang="en-US" sz="2800" dirty="0" smtClean="0"/>
            </a:br>
            <a:r>
              <a:rPr lang="en-US" sz="2800" dirty="0" smtClean="0"/>
              <a:t>			- This person is the better public speaker, but maybe not the </a:t>
            </a:r>
            <a:br>
              <a:rPr lang="en-US" sz="2800" dirty="0" smtClean="0"/>
            </a:br>
            <a:r>
              <a:rPr lang="en-US" sz="2800" dirty="0" smtClean="0"/>
              <a:t>                   best debater or able to think on their feet quickly.  </a:t>
            </a:r>
          </a:p>
          <a:p>
            <a:r>
              <a:rPr lang="en-US" sz="2800" u="sng" dirty="0" smtClean="0"/>
              <a:t>The other person does the debating</a:t>
            </a:r>
            <a:r>
              <a:rPr lang="en-US" sz="2800" dirty="0" smtClean="0"/>
              <a:t/>
            </a:r>
            <a:br>
              <a:rPr lang="en-US" sz="2800" dirty="0" smtClean="0"/>
            </a:br>
            <a:r>
              <a:rPr lang="en-US" sz="2800" dirty="0" smtClean="0"/>
              <a:t>              - This person is good at thinking on their feet, using specifics, </a:t>
            </a:r>
            <a:br>
              <a:rPr lang="en-US" sz="2800" dirty="0" smtClean="0"/>
            </a:br>
            <a:r>
              <a:rPr lang="en-US" sz="2800" dirty="0" smtClean="0"/>
              <a:t>                 and staying calm while arguing.  </a:t>
            </a:r>
            <a:br>
              <a:rPr lang="en-US" sz="2800" dirty="0" smtClean="0"/>
            </a:br>
            <a:endParaRPr lang="en-US" sz="2800" dirty="0" smtClean="0"/>
          </a:p>
          <a:p>
            <a:pPr algn="ctr"/>
            <a:r>
              <a:rPr lang="en-US" sz="2800" b="1" i="1" dirty="0" smtClean="0"/>
              <a:t>**If you have 3 people in your group, 1 person does the opening statement, 1 closing statement, &amp; 1 debater**</a:t>
            </a:r>
          </a:p>
        </p:txBody>
      </p:sp>
    </p:spTree>
    <p:extLst>
      <p:ext uri="{BB962C8B-B14F-4D97-AF65-F5344CB8AC3E}">
        <p14:creationId xmlns:p14="http://schemas.microsoft.com/office/powerpoint/2010/main" val="2433022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2"/>
            <a:ext cx="9601196" cy="4877755"/>
          </a:xfrm>
        </p:spPr>
        <p:txBody>
          <a:bodyPr>
            <a:normAutofit/>
          </a:bodyPr>
          <a:lstStyle/>
          <a:p>
            <a:r>
              <a:rPr lang="en-US" sz="6600" dirty="0" smtClean="0"/>
              <a:t>We will go over what to include in the opening, closing, and debating areas in the coming weeks.  </a:t>
            </a:r>
            <a:endParaRPr lang="en-US" sz="6600" dirty="0"/>
          </a:p>
        </p:txBody>
      </p:sp>
    </p:spTree>
    <p:extLst>
      <p:ext uri="{BB962C8B-B14F-4D97-AF65-F5344CB8AC3E}">
        <p14:creationId xmlns:p14="http://schemas.microsoft.com/office/powerpoint/2010/main" val="3350762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070938"/>
          </a:xfrm>
        </p:spPr>
        <p:txBody>
          <a:bodyPr>
            <a:normAutofit fontScale="90000"/>
          </a:bodyPr>
          <a:lstStyle/>
          <a:p>
            <a:r>
              <a:rPr lang="en-US" dirty="0" smtClean="0"/>
              <a:t>We will be opening up the conversation to the class after the debates.  </a:t>
            </a:r>
            <a:br>
              <a:rPr lang="en-US" dirty="0" smtClean="0"/>
            </a:br>
            <a:r>
              <a:rPr lang="en-US" dirty="0"/>
              <a:t/>
            </a:r>
            <a:br>
              <a:rPr lang="en-US" dirty="0"/>
            </a:br>
            <a:r>
              <a:rPr lang="en-US" dirty="0" smtClean="0"/>
              <a:t>Also, the class will vote after each debate on who they believe one their argument.  That team will receive extra credit.</a:t>
            </a:r>
            <a:br>
              <a:rPr lang="en-US" dirty="0" smtClean="0"/>
            </a:br>
            <a:r>
              <a:rPr lang="en-US" dirty="0" smtClean="0"/>
              <a:t/>
            </a:r>
            <a:br>
              <a:rPr lang="en-US" dirty="0" smtClean="0"/>
            </a:br>
            <a:r>
              <a:rPr lang="en-US" b="1" i="1" dirty="0" smtClean="0"/>
              <a:t>  **when voting, it’s not what you think is right, it’s who had the better arguments**</a:t>
            </a:r>
            <a:endParaRPr lang="en-US" b="1" i="1" dirty="0"/>
          </a:p>
        </p:txBody>
      </p:sp>
    </p:spTree>
    <p:extLst>
      <p:ext uri="{BB962C8B-B14F-4D97-AF65-F5344CB8AC3E}">
        <p14:creationId xmlns:p14="http://schemas.microsoft.com/office/powerpoint/2010/main" val="272644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a:t>
            </a:r>
            <a:endParaRPr lang="en-US" dirty="0"/>
          </a:p>
        </p:txBody>
      </p:sp>
    </p:spTree>
    <p:extLst>
      <p:ext uri="{BB962C8B-B14F-4D97-AF65-F5344CB8AC3E}">
        <p14:creationId xmlns:p14="http://schemas.microsoft.com/office/powerpoint/2010/main" val="23914698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3954" y="982132"/>
            <a:ext cx="10907486" cy="1303867"/>
          </a:xfrm>
        </p:spPr>
        <p:txBody>
          <a:bodyPr>
            <a:noAutofit/>
          </a:bodyPr>
          <a:lstStyle/>
          <a:p>
            <a:r>
              <a:rPr lang="en-US" sz="6000" b="1" dirty="0" smtClean="0">
                <a:solidFill>
                  <a:srgbClr val="FF0000"/>
                </a:solidFill>
              </a:rPr>
              <a:t>WHEN ARE THE DEBATES?</a:t>
            </a:r>
            <a:endParaRPr lang="en-US" sz="6000" b="1" dirty="0">
              <a:solidFill>
                <a:srgbClr val="FF0000"/>
              </a:solidFill>
            </a:endParaRPr>
          </a:p>
        </p:txBody>
      </p:sp>
      <p:sp>
        <p:nvSpPr>
          <p:cNvPr id="3" name="Content Placeholder 2"/>
          <p:cNvSpPr>
            <a:spLocks noGrp="1"/>
          </p:cNvSpPr>
          <p:nvPr>
            <p:ph idx="1"/>
          </p:nvPr>
        </p:nvSpPr>
        <p:spPr/>
        <p:txBody>
          <a:bodyPr>
            <a:normAutofit/>
          </a:bodyPr>
          <a:lstStyle/>
          <a:p>
            <a:pPr algn="ctr"/>
            <a:r>
              <a:rPr lang="en-US" sz="6600" dirty="0" smtClean="0"/>
              <a:t>Period 5- Monday, May 8th</a:t>
            </a:r>
          </a:p>
          <a:p>
            <a:pPr algn="ctr"/>
            <a:r>
              <a:rPr lang="en-US" sz="6600" dirty="0" smtClean="0"/>
              <a:t>Period 4,6- Friday, May 5th</a:t>
            </a:r>
            <a:endParaRPr lang="en-US" sz="6600" dirty="0"/>
          </a:p>
        </p:txBody>
      </p:sp>
    </p:spTree>
    <p:extLst>
      <p:ext uri="{BB962C8B-B14F-4D97-AF65-F5344CB8AC3E}">
        <p14:creationId xmlns:p14="http://schemas.microsoft.com/office/powerpoint/2010/main" val="179211792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docProps/app.xml><?xml version="1.0" encoding="utf-8"?>
<Properties xmlns="http://schemas.openxmlformats.org/officeDocument/2006/extended-properties" xmlns:vt="http://schemas.openxmlformats.org/officeDocument/2006/docPropsVTypes">
  <Template>Organic</Template>
  <TotalTime>40</TotalTime>
  <Words>128</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Garamond</vt:lpstr>
      <vt:lpstr>Organic</vt:lpstr>
      <vt:lpstr>Formal Debate</vt:lpstr>
      <vt:lpstr>FORMAT OF FINAL DEBATE</vt:lpstr>
      <vt:lpstr>WHO WILL DO WHAT IN THE DEBATE?</vt:lpstr>
      <vt:lpstr>We will go over what to include in the opening, closing, and debating areas in the coming weeks.  </vt:lpstr>
      <vt:lpstr>We will be opening up the conversation to the class after the debates.    Also, the class will vote after each debate on who they believe one their argument.  That team will receive extra credit.    **when voting, it’s not what you think is right, it’s who had the better arguments**</vt:lpstr>
      <vt:lpstr>QUESTIONS? </vt:lpstr>
      <vt:lpstr>WHEN ARE THE DEBATES?</vt:lpstr>
    </vt:vector>
  </TitlesOfParts>
  <Company>Adams14</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Final Debate</dc:title>
  <dc:creator>rluedders</dc:creator>
  <cp:lastModifiedBy>Luedders, Renee</cp:lastModifiedBy>
  <cp:revision>18</cp:revision>
  <dcterms:created xsi:type="dcterms:W3CDTF">2015-04-15T02:51:19Z</dcterms:created>
  <dcterms:modified xsi:type="dcterms:W3CDTF">2017-04-19T14:33:10Z</dcterms:modified>
</cp:coreProperties>
</file>