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82D55BEE-3563-4BC4-B2E5-2B14E23FD0EE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04B3-AEF4-4142-BDA1-5035354566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55BEE-3563-4BC4-B2E5-2B14E23FD0EE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04B3-AEF4-4142-BDA1-5035354566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55BEE-3563-4BC4-B2E5-2B14E23FD0EE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04B3-AEF4-4142-BDA1-5035354566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55BEE-3563-4BC4-B2E5-2B14E23FD0EE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04B3-AEF4-4142-BDA1-50353545667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55BEE-3563-4BC4-B2E5-2B14E23FD0EE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04B3-AEF4-4142-BDA1-50353545667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55BEE-3563-4BC4-B2E5-2B14E23FD0EE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04B3-AEF4-4142-BDA1-5035354566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55BEE-3563-4BC4-B2E5-2B14E23FD0EE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04B3-AEF4-4142-BDA1-5035354566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55BEE-3563-4BC4-B2E5-2B14E23FD0EE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04B3-AEF4-4142-BDA1-50353545667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55BEE-3563-4BC4-B2E5-2B14E23FD0EE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04B3-AEF4-4142-BDA1-5035354566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55BEE-3563-4BC4-B2E5-2B14E23FD0EE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04B3-AEF4-4142-BDA1-5035354566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55BEE-3563-4BC4-B2E5-2B14E23FD0EE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04B3-AEF4-4142-BDA1-5035354566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82D55BEE-3563-4BC4-B2E5-2B14E23FD0EE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908B04B3-AEF4-4142-BDA1-50353545667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Structure for groups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38400"/>
            <a:ext cx="7391400" cy="3276600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b="1" dirty="0" smtClean="0"/>
              <a:t>1 member will present their speech for the rest of the group</a:t>
            </a:r>
            <a:br>
              <a:rPr lang="en-US" b="1" dirty="0" smtClean="0"/>
            </a:br>
            <a:endParaRPr lang="en-US" dirty="0"/>
          </a:p>
          <a:p>
            <a:pPr>
              <a:lnSpc>
                <a:spcPct val="100000"/>
              </a:lnSpc>
            </a:pPr>
            <a:r>
              <a:rPr lang="en-US" b="1" dirty="0" smtClean="0"/>
              <a:t>Each member will be watch for 1 thing ONLY</a:t>
            </a:r>
            <a:br>
              <a:rPr lang="en-US" b="1" dirty="0" smtClean="0"/>
            </a:br>
            <a:r>
              <a:rPr lang="en-US" dirty="0" smtClean="0"/>
              <a:t>                 - 1 person for the following areas:                Speech interest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					     Rate </a:t>
            </a:r>
            <a:r>
              <a:rPr lang="en-US" dirty="0" smtClean="0"/>
              <a:t>&amp; volume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					     Preparedness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mtClean="0"/>
              <a:t>                                                                               Audience contact/Nonverbal</a:t>
            </a:r>
            <a:br>
              <a:rPr lang="en-US" smtClean="0"/>
            </a:br>
            <a:endParaRPr lang="en-US" dirty="0" smtClean="0"/>
          </a:p>
          <a:p>
            <a:pPr>
              <a:lnSpc>
                <a:spcPct val="100000"/>
              </a:lnSpc>
            </a:pPr>
            <a:r>
              <a:rPr lang="en-US" b="1" dirty="0" smtClean="0"/>
              <a:t>After the speech is done, give both POSITIVE and THINGS </a:t>
            </a:r>
            <a:br>
              <a:rPr lang="en-US" b="1" dirty="0" smtClean="0"/>
            </a:br>
            <a:r>
              <a:rPr lang="en-US" b="1" dirty="0" smtClean="0"/>
              <a:t>     TO WORK ON feedback to the speaker</a:t>
            </a:r>
            <a:br>
              <a:rPr lang="en-US" b="1" dirty="0" smtClean="0"/>
            </a:br>
            <a:r>
              <a:rPr lang="en-US" b="1" dirty="0" smtClean="0"/>
              <a:t>                  </a:t>
            </a:r>
            <a:r>
              <a:rPr lang="en-US" dirty="0" smtClean="0"/>
              <a:t>- Remember to be PLEASE BE RESPECTFUL when giving your </a:t>
            </a:r>
            <a:br>
              <a:rPr lang="en-US" dirty="0" smtClean="0"/>
            </a:br>
            <a:r>
              <a:rPr lang="en-US" dirty="0" smtClean="0"/>
              <a:t>                     feedback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9463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439</TotalTime>
  <Words>15</Words>
  <Application>Microsoft Office PowerPoint</Application>
  <PresentationFormat>On-screen Show (4:3)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Garamond</vt:lpstr>
      <vt:lpstr>Wingdings</vt:lpstr>
      <vt:lpstr>Couture</vt:lpstr>
      <vt:lpstr>Structure for groups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Renee Luedders</dc:creator>
  <cp:lastModifiedBy>Luedders, Renee</cp:lastModifiedBy>
  <cp:revision>12</cp:revision>
  <dcterms:created xsi:type="dcterms:W3CDTF">2014-09-07T17:16:14Z</dcterms:created>
  <dcterms:modified xsi:type="dcterms:W3CDTF">2016-09-06T13:05:46Z</dcterms:modified>
</cp:coreProperties>
</file>