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1BA15FC-B3C1-4F9A-9CE7-A71D07635BA8}" type="datetimeFigureOut">
              <a:rPr lang="en-US" smtClean="0"/>
              <a:t>2/3/2016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3546AD0-EFF6-406A-AFD8-BB938B9CC8B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A15FC-B3C1-4F9A-9CE7-A71D07635BA8}"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6AD0-EFF6-406A-AFD8-BB938B9CC8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A15FC-B3C1-4F9A-9CE7-A71D07635BA8}"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6AD0-EFF6-406A-AFD8-BB938B9CC8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BA15FC-B3C1-4F9A-9CE7-A71D07635BA8}"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6AD0-EFF6-406A-AFD8-BB938B9CC8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BA15FC-B3C1-4F9A-9CE7-A71D07635BA8}"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46AD0-EFF6-406A-AFD8-BB938B9CC8B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BA15FC-B3C1-4F9A-9CE7-A71D07635BA8}"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46AD0-EFF6-406A-AFD8-BB938B9CC8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1BA15FC-B3C1-4F9A-9CE7-A71D07635BA8}" type="datetimeFigureOut">
              <a:rPr lang="en-US" smtClean="0"/>
              <a:t>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46AD0-EFF6-406A-AFD8-BB938B9CC8B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1BA15FC-B3C1-4F9A-9CE7-A71D07635BA8}" type="datetimeFigureOut">
              <a:rPr lang="en-US" smtClean="0"/>
              <a:t>2/3/2016</a:t>
            </a:fld>
            <a:endParaRPr lang="en-US"/>
          </a:p>
        </p:txBody>
      </p:sp>
      <p:sp>
        <p:nvSpPr>
          <p:cNvPr id="8" name="Slide Number Placeholder 7"/>
          <p:cNvSpPr>
            <a:spLocks noGrp="1"/>
          </p:cNvSpPr>
          <p:nvPr>
            <p:ph type="sldNum" sz="quarter" idx="11"/>
          </p:nvPr>
        </p:nvSpPr>
        <p:spPr/>
        <p:txBody>
          <a:bodyPr/>
          <a:lstStyle/>
          <a:p>
            <a:fld id="{F3546AD0-EFF6-406A-AFD8-BB938B9CC8B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A15FC-B3C1-4F9A-9CE7-A71D07635BA8}" type="datetimeFigureOut">
              <a:rPr lang="en-US" smtClean="0"/>
              <a:t>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546AD0-EFF6-406A-AFD8-BB938B9CC8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BA15FC-B3C1-4F9A-9CE7-A71D07635BA8}"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F3546AD0-EFF6-406A-AFD8-BB938B9CC8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1BA15FC-B3C1-4F9A-9CE7-A71D07635BA8}"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46AD0-EFF6-406A-AFD8-BB938B9CC8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1BA15FC-B3C1-4F9A-9CE7-A71D07635BA8}" type="datetimeFigureOut">
              <a:rPr lang="en-US" smtClean="0"/>
              <a:t>2/3/2016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3546AD0-EFF6-406A-AFD8-BB938B9CC8B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6858000"/>
          </a:xfrm>
        </p:spPr>
        <p:txBody>
          <a:bodyPr>
            <a:normAutofit fontScale="90000"/>
          </a:bodyPr>
          <a:lstStyle/>
          <a:p>
            <a:pPr marL="457200" indent="-457200" algn="l"/>
            <a:r>
              <a:rPr lang="en-US" sz="1800" b="1" u="sng" dirty="0" smtClean="0"/>
              <a:t/>
            </a:r>
            <a:br>
              <a:rPr lang="en-US" sz="1800" b="1" u="sng" dirty="0" smtClean="0"/>
            </a:br>
            <a:r>
              <a:rPr lang="en-US" sz="1800" b="1" u="sng" dirty="0"/>
              <a:t/>
            </a:r>
            <a:br>
              <a:rPr lang="en-US" sz="1800" b="1" u="sng" dirty="0"/>
            </a:br>
            <a:r>
              <a:rPr lang="en-US" sz="1800" b="1" u="sng" dirty="0" smtClean="0"/>
              <a:t/>
            </a:r>
            <a:br>
              <a:rPr lang="en-US" sz="1800" b="1" u="sng" dirty="0" smtClean="0"/>
            </a:br>
            <a:r>
              <a:rPr lang="en-US" sz="1800" b="1" u="sng" dirty="0" smtClean="0"/>
              <a:t>The best (most useful) cue cards:</a:t>
            </a:r>
            <a:r>
              <a:rPr lang="en-US" sz="1800" dirty="0" smtClean="0"/>
              <a:t/>
            </a:r>
            <a:br>
              <a:rPr lang="en-US" sz="1800" dirty="0" smtClean="0"/>
            </a:br>
            <a:r>
              <a:rPr lang="en-US" sz="1800" dirty="0"/>
              <a:t/>
            </a:r>
            <a:br>
              <a:rPr lang="en-US" sz="1800" dirty="0"/>
            </a:br>
            <a:r>
              <a:rPr lang="en-US" sz="1800" dirty="0" smtClean="0"/>
              <a:t>1.     have ONE main heading or idea per card</a:t>
            </a:r>
            <a:br>
              <a:rPr lang="en-US" sz="1800" dirty="0" smtClean="0"/>
            </a:br>
            <a:r>
              <a:rPr lang="en-US" sz="1800" dirty="0" smtClean="0"/>
              <a:t/>
            </a:r>
            <a:br>
              <a:rPr lang="en-US" sz="1800" dirty="0" smtClean="0"/>
            </a:br>
            <a:r>
              <a:rPr lang="en-US" sz="1800" dirty="0" smtClean="0"/>
              <a:t>2.     are written clearly using larger than usual font (so you can read </a:t>
            </a:r>
            <a:br>
              <a:rPr lang="en-US" sz="1800" dirty="0" smtClean="0"/>
            </a:br>
            <a:r>
              <a:rPr lang="en-US" sz="1800" dirty="0" smtClean="0"/>
              <a:t>        them easily)</a:t>
            </a:r>
            <a:br>
              <a:rPr lang="en-US" sz="1800" dirty="0" smtClean="0"/>
            </a:br>
            <a:r>
              <a:rPr lang="en-US" sz="1800" dirty="0" smtClean="0"/>
              <a:t/>
            </a:r>
            <a:br>
              <a:rPr lang="en-US" sz="1800" dirty="0" smtClean="0"/>
            </a:br>
            <a:r>
              <a:rPr lang="en-US" sz="1800" dirty="0" smtClean="0"/>
              <a:t>3.     have plenty of white space around each word or phrase to help </a:t>
            </a:r>
            <a:br>
              <a:rPr lang="en-US" sz="1800" dirty="0" smtClean="0"/>
            </a:br>
            <a:r>
              <a:rPr lang="en-US" sz="1800" dirty="0" smtClean="0"/>
              <a:t>         them stand out</a:t>
            </a:r>
            <a:br>
              <a:rPr lang="en-US" sz="1800" dirty="0" smtClean="0"/>
            </a:br>
            <a:r>
              <a:rPr lang="en-US" sz="1800" dirty="0" smtClean="0"/>
              <a:t/>
            </a:r>
            <a:br>
              <a:rPr lang="en-US" sz="1800" dirty="0" smtClean="0"/>
            </a:br>
            <a:r>
              <a:rPr lang="en-US" sz="1800" dirty="0" smtClean="0"/>
              <a:t>4.     use bullet points or numbers to itemize the supporting ideas under </a:t>
            </a:r>
            <a:br>
              <a:rPr lang="en-US" sz="1800" dirty="0" smtClean="0"/>
            </a:br>
            <a:r>
              <a:rPr lang="en-US" sz="1800" dirty="0" smtClean="0"/>
              <a:t>         the main heading</a:t>
            </a:r>
            <a:br>
              <a:rPr lang="en-US" sz="1800" dirty="0" smtClean="0"/>
            </a:br>
            <a:r>
              <a:rPr lang="en-US" sz="1800" dirty="0" smtClean="0"/>
              <a:t/>
            </a:r>
            <a:br>
              <a:rPr lang="en-US" sz="1800" dirty="0" smtClean="0"/>
            </a:br>
            <a:r>
              <a:rPr lang="en-US" sz="1800" dirty="0" smtClean="0"/>
              <a:t>5.     are written on ONE side of the card only</a:t>
            </a:r>
            <a:br>
              <a:rPr lang="en-US" sz="1800" dirty="0" smtClean="0"/>
            </a:br>
            <a:r>
              <a:rPr lang="en-US" sz="1800" dirty="0" smtClean="0"/>
              <a:t/>
            </a:r>
            <a:br>
              <a:rPr lang="en-US" sz="1800" dirty="0" smtClean="0"/>
            </a:br>
            <a:r>
              <a:rPr lang="en-US" sz="1800" dirty="0" smtClean="0"/>
              <a:t>6.     are clearly numbered so that you know the order they come in </a:t>
            </a:r>
            <a:br>
              <a:rPr lang="en-US" sz="1800" dirty="0" smtClean="0"/>
            </a:br>
            <a:r>
              <a:rPr lang="en-US" sz="1800" dirty="0" smtClean="0"/>
              <a:t>        and/or they may even be tied together. (Drill a hole through the left </a:t>
            </a:r>
            <a:br>
              <a:rPr lang="en-US" sz="1800" dirty="0" smtClean="0"/>
            </a:br>
            <a:r>
              <a:rPr lang="en-US" sz="1800" dirty="0" smtClean="0"/>
              <a:t>        corner and tie with a loop of string so that the cards can be </a:t>
            </a:r>
            <a:br>
              <a:rPr lang="en-US" sz="1800" dirty="0" smtClean="0"/>
            </a:br>
            <a:r>
              <a:rPr lang="en-US" sz="1800" dirty="0" smtClean="0"/>
              <a:t>        flipped.)</a:t>
            </a:r>
            <a:br>
              <a:rPr lang="en-US" sz="1800" dirty="0" smtClean="0"/>
            </a:br>
            <a:r>
              <a:rPr lang="en-US" sz="1800" dirty="0" smtClean="0"/>
              <a:t/>
            </a:r>
            <a:br>
              <a:rPr lang="en-US" sz="1800" dirty="0" smtClean="0"/>
            </a:br>
            <a:r>
              <a:rPr lang="en-US" sz="1800" dirty="0" smtClean="0"/>
              <a:t>7.     are color-coded to show your main idea, supporting ideas, </a:t>
            </a:r>
            <a:br>
              <a:rPr lang="en-US" sz="1800" dirty="0" smtClean="0"/>
            </a:br>
            <a:r>
              <a:rPr lang="en-US" sz="1800" dirty="0" smtClean="0"/>
              <a:t>        examples and transitions or links.</a:t>
            </a:r>
            <a:br>
              <a:rPr lang="en-US" sz="1800" dirty="0" smtClean="0"/>
            </a:br>
            <a:r>
              <a:rPr lang="en-US" sz="1800" dirty="0" smtClean="0"/>
              <a:t/>
            </a:r>
            <a:br>
              <a:rPr lang="en-US" sz="1800" dirty="0" smtClean="0"/>
            </a:br>
            <a:r>
              <a:rPr lang="en-US" sz="1800" dirty="0" smtClean="0"/>
              <a:t>8.     have where props are to be shown. For example: Main Idea One – </a:t>
            </a:r>
            <a:br>
              <a:rPr lang="en-US" sz="1800" dirty="0" smtClean="0"/>
            </a:br>
            <a:r>
              <a:rPr lang="en-US" sz="1800" dirty="0" smtClean="0"/>
              <a:t>        Supporting Idea - Example - Show slide 1</a:t>
            </a:r>
            <a:br>
              <a:rPr lang="en-US" sz="1800" dirty="0" smtClean="0"/>
            </a:br>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TotalTime>
  <Words>0</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Franklin Gothic Book</vt:lpstr>
      <vt:lpstr>Wingdings 2</vt:lpstr>
      <vt:lpstr>Technic</vt:lpstr>
      <vt:lpstr>   The best (most useful) cue cards:  1.     have ONE main heading or idea per card  2.     are written clearly using larger than usual font (so you can read          them easily)  3.     have plenty of white space around each word or phrase to help           them stand out  4.     use bullet points or numbers to itemize the supporting ideas under           the main heading  5.     are written on ONE side of the card only  6.     are clearly numbered so that you know the order they come in          and/or they may even be tied together. (Drill a hole through the left          corner and tie with a loop of string so that the cards can be          flipped.)  7.     are color-coded to show your main idea, supporting ideas,          examples and transitions or links.  8.     have where props are to be shown. For example: Main Idea One –          Supporting Idea - Example - Show slide 1  </vt:lpstr>
    </vt:vector>
  </TitlesOfParts>
  <Company>Adams County School District 14</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best (most useful) cue cards:  1.     have ONE main heading or idea per card  2.     are written clearly using larger than usual font (so you can read          them easily)  3.     have plenty of white space around each word or phrase to help           them stand out  4.     use bullet points or numbers to itemize the supporting ideas under           the main heading  5.     are written on ONE side of the card only  6.     are clearly numbered so that you know the order they come in          and/or they may even be tied together. (Drill a hole through the left          corner and tie with a loop of string so that the cards can be          flipped.)  7.     are color-coded to show your main idea, supporting ideas,          examples and transitions or links.  8.     have where props are to be shown. For example: Main Idea One –          Supporting Idea - Example - Show slide 1</dc:title>
  <dc:creator>rluedders</dc:creator>
  <cp:lastModifiedBy>Luedders, Renee</cp:lastModifiedBy>
  <cp:revision>2</cp:revision>
  <dcterms:created xsi:type="dcterms:W3CDTF">2014-09-05T12:34:07Z</dcterms:created>
  <dcterms:modified xsi:type="dcterms:W3CDTF">2016-02-03T16:04:25Z</dcterms:modified>
</cp:coreProperties>
</file>