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Debate Style </a:t>
            </a:r>
            <a:r>
              <a:rPr lang="en-US" sz="8800" dirty="0" smtClean="0"/>
              <a:t>#3	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b="1" i="1" dirty="0" smtClean="0"/>
              <a:t>Lincoln-Douglas Debate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8577935" cy="1821918"/>
          </a:xfrm>
        </p:spPr>
        <p:txBody>
          <a:bodyPr>
            <a:normAutofit/>
          </a:bodyPr>
          <a:lstStyle/>
          <a:p>
            <a:r>
              <a:rPr lang="en-US" sz="4800" b="1" u="sng" dirty="0" smtClean="0"/>
              <a:t>What is a Lincoln-Douglas Debate?</a:t>
            </a:r>
            <a:endParaRPr lang="en-US" sz="4800" b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679" y="2945038"/>
            <a:ext cx="7108084" cy="3507278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402079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It’s better known now as a PRESIDENTIAL DEBATE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Named after the first presidential debates of Abraham Lincoln &amp; Stephen Douglas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Includes 1 Moderator &amp; 2 Candidates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84" y="1425503"/>
            <a:ext cx="5331424" cy="3610136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02892" y="609600"/>
            <a:ext cx="5064665" cy="5958625"/>
          </a:xfrm>
        </p:spPr>
        <p:txBody>
          <a:bodyPr/>
          <a:lstStyle/>
          <a:p>
            <a:r>
              <a:rPr lang="en-US" sz="2800" dirty="0"/>
              <a:t>Lincoln-Douglas Debates are usually held towards the end of an election </a:t>
            </a:r>
            <a:r>
              <a:rPr lang="en-US" sz="2800" dirty="0" smtClean="0"/>
              <a:t>cycle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Feature </a:t>
            </a:r>
            <a:r>
              <a:rPr lang="en-US" sz="2800" dirty="0"/>
              <a:t>2 candidates from each party that answer questions about their </a:t>
            </a:r>
            <a:r>
              <a:rPr lang="en-US" sz="2800" dirty="0" smtClean="0"/>
              <a:t>position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Since 1960, these debates have been televised and are typically viewed by 67 million voting Americans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4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u="sng" dirty="0" smtClean="0"/>
              <a:t>Format</a:t>
            </a:r>
            <a:endParaRPr lang="en-US" sz="80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887292"/>
          </a:xfrm>
        </p:spPr>
        <p:txBody>
          <a:bodyPr>
            <a:normAutofit lnSpcReduction="10000"/>
          </a:bodyPr>
          <a:lstStyle/>
          <a:p>
            <a:pPr marL="494100" indent="-457200">
              <a:buFont typeface="+mj-lt"/>
              <a:buAutoNum type="arabicPeriod"/>
            </a:pPr>
            <a:r>
              <a:rPr lang="en-US" sz="2400" dirty="0" smtClean="0"/>
              <a:t>The 2 candidates stand in front of the audience behind podiums.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2400" dirty="0" smtClean="0"/>
              <a:t>The moderator sits in front of them at a table, with the audience behind them.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2400" dirty="0" smtClean="0"/>
              <a:t>Depending on the agreement, just the moderator can ask questions, or the candidates can address questions from the audience as well.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2400" dirty="0" smtClean="0"/>
              <a:t>A coin toss determines who speaks/answers the question first</a:t>
            </a:r>
          </a:p>
          <a:p>
            <a:pPr marL="4941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66" y="1941768"/>
            <a:ext cx="5219131" cy="3441601"/>
          </a:xfrm>
        </p:spPr>
      </p:pic>
    </p:spTree>
    <p:extLst>
      <p:ext uri="{BB962C8B-B14F-4D97-AF65-F5344CB8AC3E}">
        <p14:creationId xmlns:p14="http://schemas.microsoft.com/office/powerpoint/2010/main" val="17582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100204"/>
          </a:xfrm>
        </p:spPr>
        <p:txBody>
          <a:bodyPr>
            <a:normAutofit/>
          </a:bodyPr>
          <a:lstStyle/>
          <a:p>
            <a:r>
              <a:rPr lang="en-US" sz="5400" b="1" u="sng" dirty="0" smtClean="0"/>
              <a:t>Timing</a:t>
            </a:r>
            <a:endParaRPr lang="en-US" sz="5400" b="1" u="sng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22" y="1709804"/>
            <a:ext cx="4651207" cy="3470516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913795" y="1828800"/>
            <a:ext cx="5100639" cy="462351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After being asked a question, the candidate has 2 mins to answer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After the 2 mins, the opposing candidate has 1 min to rebuttal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If the discussion is going well, the moderator can give each candidate an additional 30 seconds to address the topic.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89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5456349"/>
          </a:xfrm>
        </p:spPr>
        <p:txBody>
          <a:bodyPr>
            <a:normAutofit/>
          </a:bodyPr>
          <a:lstStyle/>
          <a:p>
            <a:r>
              <a:rPr lang="en-US" sz="9600" b="1" dirty="0" smtClean="0"/>
              <a:t>HOW WILL OUR DEBATE GO?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8796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2532846"/>
          </a:xfrm>
        </p:spPr>
        <p:txBody>
          <a:bodyPr>
            <a:normAutofit fontScale="90000"/>
          </a:bodyPr>
          <a:lstStyle/>
          <a:p>
            <a:r>
              <a:rPr lang="en-US" sz="5400" b="1" u="sng" dirty="0" smtClean="0"/>
              <a:t>Dates of Debates: </a:t>
            </a:r>
            <a:br>
              <a:rPr lang="en-US" sz="5400" b="1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Friday, December 9th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25" y="3465836"/>
            <a:ext cx="3179662" cy="3179662"/>
          </a:xfrm>
        </p:spPr>
      </p:pic>
    </p:spTree>
    <p:extLst>
      <p:ext uri="{BB962C8B-B14F-4D97-AF65-F5344CB8AC3E}">
        <p14:creationId xmlns:p14="http://schemas.microsoft.com/office/powerpoint/2010/main" val="23752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573968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After the moderator has finished their questions, the discussion will be opened up to the class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883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2481330"/>
          </a:xfrm>
        </p:spPr>
        <p:txBody>
          <a:bodyPr>
            <a:normAutofit/>
          </a:bodyPr>
          <a:lstStyle/>
          <a:p>
            <a:r>
              <a:rPr lang="en-US" sz="9600" dirty="0" smtClean="0"/>
              <a:t>QUESTIONS?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1442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48</TotalTime>
  <Words>191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Calisto MT</vt:lpstr>
      <vt:lpstr>Trebuchet MS</vt:lpstr>
      <vt:lpstr>Wingdings 2</vt:lpstr>
      <vt:lpstr>Slate</vt:lpstr>
      <vt:lpstr>Debate Style #3 </vt:lpstr>
      <vt:lpstr>What is a Lincoln-Douglas Debate?</vt:lpstr>
      <vt:lpstr>  </vt:lpstr>
      <vt:lpstr>Format</vt:lpstr>
      <vt:lpstr>Timing</vt:lpstr>
      <vt:lpstr>HOW WILL OUR DEBATE GO?</vt:lpstr>
      <vt:lpstr>Dates of Debates:   Friday, December 9th </vt:lpstr>
      <vt:lpstr>After the moderator has finished their questions, the discussion will be opened up to the class</vt:lpstr>
      <vt:lpstr>QUESTIONS?</vt:lpstr>
    </vt:vector>
  </TitlesOfParts>
  <Company>Adams14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Debate #3</dc:title>
  <dc:creator>rluedders</dc:creator>
  <cp:lastModifiedBy>Luedders, Renee</cp:lastModifiedBy>
  <cp:revision>21</cp:revision>
  <dcterms:created xsi:type="dcterms:W3CDTF">2015-03-09T12:18:32Z</dcterms:created>
  <dcterms:modified xsi:type="dcterms:W3CDTF">2016-12-05T14:49:10Z</dcterms:modified>
</cp:coreProperties>
</file>