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68" autoAdjust="0"/>
    <p:restoredTop sz="94660"/>
  </p:normalViewPr>
  <p:slideViewPr>
    <p:cSldViewPr snapToGrid="0">
      <p:cViewPr varScale="1">
        <p:scale>
          <a:sx n="73" d="100"/>
          <a:sy n="73" d="100"/>
        </p:scale>
        <p:origin x="4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813109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5104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798F01-6AFB-4DBE-927B-79A955D12AC0}"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103924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7786289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798F01-6AFB-4DBE-927B-79A955D12AC0}"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177591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30511500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3029707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189597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3899257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22D443-C647-4CD1-9D2D-9BDF601780A7}" type="datetimeFigureOut">
              <a:rPr lang="en-US" smtClean="0"/>
              <a:t>11/17/2016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1856596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24108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F22D443-C647-4CD1-9D2D-9BDF601780A7}" type="datetimeFigureOut">
              <a:rPr lang="en-US" smtClean="0"/>
              <a:t>11/17/2016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1351191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F22D443-C647-4CD1-9D2D-9BDF601780A7}" type="datetimeFigureOut">
              <a:rPr lang="en-US" smtClean="0"/>
              <a:t>11/17/2016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16409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22D443-C647-4CD1-9D2D-9BDF601780A7}" type="datetimeFigureOut">
              <a:rPr lang="en-US" smtClean="0"/>
              <a:t>11/17/2016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2207583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541430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2D443-C647-4CD1-9D2D-9BDF601780A7}" type="datetimeFigureOut">
              <a:rPr lang="en-US" smtClean="0"/>
              <a:t>11/17/2016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9798F01-6AFB-4DBE-927B-79A955D12AC0}" type="slidenum">
              <a:rPr lang="en-US" smtClean="0"/>
              <a:t>‹#›</a:t>
            </a:fld>
            <a:endParaRPr lang="en-US"/>
          </a:p>
        </p:txBody>
      </p:sp>
    </p:spTree>
    <p:extLst>
      <p:ext uri="{BB962C8B-B14F-4D97-AF65-F5344CB8AC3E}">
        <p14:creationId xmlns:p14="http://schemas.microsoft.com/office/powerpoint/2010/main" val="418613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F22D443-C647-4CD1-9D2D-9BDF601780A7}" type="datetimeFigureOut">
              <a:rPr lang="en-US" smtClean="0"/>
              <a:t>11/17/2016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9798F01-6AFB-4DBE-927B-79A955D12AC0}" type="slidenum">
              <a:rPr lang="en-US" smtClean="0"/>
              <a:t>‹#›</a:t>
            </a:fld>
            <a:endParaRPr lang="en-US"/>
          </a:p>
        </p:txBody>
      </p:sp>
    </p:spTree>
    <p:extLst>
      <p:ext uri="{BB962C8B-B14F-4D97-AF65-F5344CB8AC3E}">
        <p14:creationId xmlns:p14="http://schemas.microsoft.com/office/powerpoint/2010/main" val="4041809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92924" y="209005"/>
            <a:ext cx="9451030" cy="6426925"/>
          </a:xfrm>
        </p:spPr>
        <p:txBody>
          <a:bodyPr>
            <a:normAutofit/>
          </a:bodyPr>
          <a:lstStyle/>
          <a:p>
            <a:r>
              <a:rPr lang="en-US" sz="8000" b="1" dirty="0" smtClean="0"/>
              <a:t>HOW TO PREPARE AN OPENING </a:t>
            </a:r>
            <a:r>
              <a:rPr lang="en-US" sz="8000" b="1" dirty="0" smtClean="0"/>
              <a:t>&amp; CLOSING STATEMENT </a:t>
            </a:r>
            <a:r>
              <a:rPr lang="en-US" sz="8000" b="1" dirty="0" smtClean="0"/>
              <a:t>FOR YOUR DEBATE</a:t>
            </a:r>
            <a:endParaRPr lang="en-US" sz="8000" b="1" dirty="0"/>
          </a:p>
        </p:txBody>
      </p:sp>
    </p:spTree>
    <p:extLst>
      <p:ext uri="{BB962C8B-B14F-4D97-AF65-F5344CB8AC3E}">
        <p14:creationId xmlns:p14="http://schemas.microsoft.com/office/powerpoint/2010/main" val="402179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7200" b="1" dirty="0" smtClean="0"/>
              <a:t>HOW DO I START? </a:t>
            </a:r>
            <a:endParaRPr lang="en-US" sz="7200" b="1" dirty="0"/>
          </a:p>
        </p:txBody>
      </p:sp>
      <p:sp>
        <p:nvSpPr>
          <p:cNvPr id="4" name="Content Placeholder 3"/>
          <p:cNvSpPr>
            <a:spLocks noGrp="1"/>
          </p:cNvSpPr>
          <p:nvPr>
            <p:ph sz="half" idx="1"/>
          </p:nvPr>
        </p:nvSpPr>
        <p:spPr>
          <a:xfrm>
            <a:off x="627017" y="2133599"/>
            <a:ext cx="6276059" cy="4509571"/>
          </a:xfrm>
        </p:spPr>
        <p:txBody>
          <a:bodyPr>
            <a:noAutofit/>
          </a:bodyPr>
          <a:lstStyle/>
          <a:p>
            <a:r>
              <a:rPr lang="en-US" sz="3200" dirty="0" smtClean="0"/>
              <a:t>Your </a:t>
            </a:r>
            <a:r>
              <a:rPr lang="en-US" sz="3200" dirty="0"/>
              <a:t>first line should state exactly what your side is </a:t>
            </a:r>
            <a:r>
              <a:rPr lang="en-US" sz="3200" dirty="0" smtClean="0"/>
              <a:t>arguing</a:t>
            </a:r>
            <a:br>
              <a:rPr lang="en-US" sz="3200" dirty="0" smtClean="0"/>
            </a:br>
            <a:endParaRPr lang="en-US" sz="3200" dirty="0"/>
          </a:p>
          <a:p>
            <a:r>
              <a:rPr lang="en-US" sz="3200" i="1" u="sng" dirty="0" smtClean="0"/>
              <a:t>Examples:  </a:t>
            </a:r>
            <a:r>
              <a:rPr lang="en-US" sz="3200" dirty="0" smtClean="0"/>
              <a:t/>
            </a:r>
            <a:br>
              <a:rPr lang="en-US" sz="3200" dirty="0" smtClean="0"/>
            </a:br>
            <a:r>
              <a:rPr lang="en-US" sz="3200" dirty="0" smtClean="0"/>
              <a:t>“ Euthanasia should be illegal”</a:t>
            </a:r>
            <a:br>
              <a:rPr lang="en-US" sz="3200" dirty="0" smtClean="0"/>
            </a:br>
            <a:r>
              <a:rPr lang="en-US" sz="3200" dirty="0" smtClean="0"/>
              <a:t>“Euthanasia should not be illegal”</a:t>
            </a:r>
            <a:endParaRPr lang="en-US" sz="3200" dirty="0"/>
          </a:p>
        </p:txBody>
      </p:sp>
      <p:pic>
        <p:nvPicPr>
          <p:cNvPr id="6" name="Content Placeholder 5"/>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7191374" y="2577042"/>
            <a:ext cx="4678017" cy="3118678"/>
          </a:xfrm>
        </p:spPr>
      </p:pic>
    </p:spTree>
    <p:extLst>
      <p:ext uri="{BB962C8B-B14F-4D97-AF65-F5344CB8AC3E}">
        <p14:creationId xmlns:p14="http://schemas.microsoft.com/office/powerpoint/2010/main" val="17122920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t>THE REST OF THE STATEMENT…</a:t>
            </a:r>
            <a:endParaRPr lang="en-US" sz="4800" b="1"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01702" y="2126222"/>
            <a:ext cx="2982444" cy="3952922"/>
          </a:xfrm>
        </p:spPr>
      </p:pic>
      <p:sp>
        <p:nvSpPr>
          <p:cNvPr id="4" name="Content Placeholder 3"/>
          <p:cNvSpPr>
            <a:spLocks noGrp="1"/>
          </p:cNvSpPr>
          <p:nvPr>
            <p:ph sz="half" idx="2"/>
          </p:nvPr>
        </p:nvSpPr>
        <p:spPr>
          <a:xfrm>
            <a:off x="4467497" y="2126222"/>
            <a:ext cx="7529872" cy="4428814"/>
          </a:xfrm>
        </p:spPr>
        <p:txBody>
          <a:bodyPr>
            <a:normAutofit lnSpcReduction="10000"/>
          </a:bodyPr>
          <a:lstStyle/>
          <a:p>
            <a:r>
              <a:rPr lang="en-US" sz="3600" dirty="0" smtClean="0"/>
              <a:t>The </a:t>
            </a:r>
            <a:r>
              <a:rPr lang="en-US" sz="3600" dirty="0"/>
              <a:t>rest of the statement needs to SUMMARIZE in </a:t>
            </a:r>
            <a:r>
              <a:rPr lang="en-US" sz="3600" u="sng" dirty="0"/>
              <a:t>PERSUASIVE LANGUAGE </a:t>
            </a:r>
            <a:r>
              <a:rPr lang="en-US" sz="3600" dirty="0"/>
              <a:t>why your position is the strongest</a:t>
            </a:r>
            <a:r>
              <a:rPr lang="en-US" sz="3600" dirty="0" smtClean="0"/>
              <a:t>.</a:t>
            </a:r>
            <a:br>
              <a:rPr lang="en-US" sz="3600" dirty="0" smtClean="0"/>
            </a:br>
            <a:endParaRPr lang="en-US" sz="3600" dirty="0"/>
          </a:p>
          <a:p>
            <a:r>
              <a:rPr lang="en-US" sz="3600" dirty="0" smtClean="0"/>
              <a:t>Use “we” instead of “I”… you and </a:t>
            </a:r>
            <a:r>
              <a:rPr lang="en-US" sz="3600" dirty="0" smtClean="0"/>
              <a:t>your team</a:t>
            </a:r>
            <a:r>
              <a:rPr lang="en-US" sz="3600" dirty="0" smtClean="0"/>
              <a:t> </a:t>
            </a:r>
            <a:r>
              <a:rPr lang="en-US" sz="3600" dirty="0" smtClean="0"/>
              <a:t>are in this TOGETHER!</a:t>
            </a:r>
          </a:p>
          <a:p>
            <a:endParaRPr lang="en-US" dirty="0"/>
          </a:p>
          <a:p>
            <a:pPr marL="0" indent="0">
              <a:buNone/>
            </a:pPr>
            <a:endParaRPr lang="en-US" dirty="0"/>
          </a:p>
        </p:txBody>
      </p:sp>
    </p:spTree>
    <p:extLst>
      <p:ext uri="{BB962C8B-B14F-4D97-AF65-F5344CB8AC3E}">
        <p14:creationId xmlns:p14="http://schemas.microsoft.com/office/powerpoint/2010/main" val="16626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593669" y="392755"/>
            <a:ext cx="10337599" cy="3198744"/>
          </a:xfrm>
        </p:spPr>
        <p:txBody>
          <a:bodyPr>
            <a:normAutofit fontScale="90000"/>
          </a:bodyPr>
          <a:lstStyle/>
          <a:p>
            <a:r>
              <a:rPr lang="en-US" dirty="0" smtClean="0"/>
              <a:t>You </a:t>
            </a:r>
            <a:r>
              <a:rPr lang="en-US" dirty="0"/>
              <a:t>don’t want to give too many details, but you should explain the strongest points you want to </a:t>
            </a:r>
            <a:r>
              <a:rPr lang="en-US" dirty="0" smtClean="0"/>
              <a:t>make, or that your team has made during the debate. </a:t>
            </a:r>
            <a:r>
              <a:rPr lang="en-US" dirty="0" smtClean="0"/>
              <a:t/>
            </a:r>
            <a:br>
              <a:rPr lang="en-US" dirty="0" smtClean="0"/>
            </a:br>
            <a:r>
              <a:rPr lang="en-US" dirty="0"/>
              <a:t/>
            </a:r>
            <a:br>
              <a:rPr lang="en-US" dirty="0"/>
            </a:br>
            <a:r>
              <a:rPr lang="en-US" dirty="0" smtClean="0"/>
              <a:t>You </a:t>
            </a:r>
            <a:r>
              <a:rPr lang="en-US" dirty="0"/>
              <a:t>should have </a:t>
            </a:r>
            <a:r>
              <a:rPr lang="en-US" u="sng" dirty="0"/>
              <a:t>at least 3 solid points </a:t>
            </a:r>
            <a:r>
              <a:rPr lang="en-US" dirty="0"/>
              <a:t>to make, but you can have more. </a:t>
            </a:r>
            <a:br>
              <a:rPr lang="en-US" dirty="0"/>
            </a:br>
            <a:endParaRPr lang="en-US"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47848" y="3910971"/>
            <a:ext cx="4979488" cy="2805112"/>
          </a:xfrm>
        </p:spPr>
      </p:pic>
    </p:spTree>
    <p:extLst>
      <p:ext uri="{BB962C8B-B14F-4D97-AF65-F5344CB8AC3E}">
        <p14:creationId xmlns:p14="http://schemas.microsoft.com/office/powerpoint/2010/main" val="23854384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a:t>
            </a:r>
            <a:endParaRPr lang="en-US" dirty="0"/>
          </a:p>
        </p:txBody>
      </p:sp>
      <p:sp>
        <p:nvSpPr>
          <p:cNvPr id="9" name="Content Placeholder 8"/>
          <p:cNvSpPr>
            <a:spLocks noGrp="1"/>
          </p:cNvSpPr>
          <p:nvPr>
            <p:ph sz="half" idx="1"/>
          </p:nvPr>
        </p:nvSpPr>
        <p:spPr>
          <a:xfrm>
            <a:off x="1619794" y="182880"/>
            <a:ext cx="5969726" cy="6361139"/>
          </a:xfrm>
        </p:spPr>
        <p:txBody>
          <a:bodyPr>
            <a:normAutofit/>
          </a:bodyPr>
          <a:lstStyle/>
          <a:p>
            <a:r>
              <a:rPr lang="en-US" sz="3200" dirty="0" smtClean="0"/>
              <a:t>Think </a:t>
            </a:r>
            <a:r>
              <a:rPr lang="en-US" sz="3200" dirty="0"/>
              <a:t>of this </a:t>
            </a:r>
            <a:r>
              <a:rPr lang="en-US" sz="3200" dirty="0" smtClean="0"/>
              <a:t>opening &amp; closing </a:t>
            </a:r>
            <a:r>
              <a:rPr lang="en-US" sz="3200" dirty="0"/>
              <a:t>statement like a story you are telling about why your argument is the most </a:t>
            </a:r>
            <a:r>
              <a:rPr lang="en-US" sz="3200" dirty="0" smtClean="0"/>
              <a:t>convincing.</a:t>
            </a:r>
            <a:br>
              <a:rPr lang="en-US" sz="3200" dirty="0" smtClean="0"/>
            </a:br>
            <a:endParaRPr lang="en-US" sz="3200" dirty="0" smtClean="0"/>
          </a:p>
          <a:p>
            <a:r>
              <a:rPr lang="en-US" sz="3200" dirty="0" smtClean="0"/>
              <a:t>Consider </a:t>
            </a:r>
            <a:r>
              <a:rPr lang="en-US" sz="3200" dirty="0"/>
              <a:t>using QUOTES that you think are emotionally powerful. You MUST appeal to people’s sense of REASON and EMOTION.</a:t>
            </a:r>
          </a:p>
        </p:txBody>
      </p:sp>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925212" y="1421175"/>
            <a:ext cx="3694935" cy="4490047"/>
          </a:xfrm>
        </p:spPr>
      </p:pic>
    </p:spTree>
    <p:extLst>
      <p:ext uri="{BB962C8B-B14F-4D97-AF65-F5344CB8AC3E}">
        <p14:creationId xmlns:p14="http://schemas.microsoft.com/office/powerpoint/2010/main" val="1811180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50424" y="446088"/>
            <a:ext cx="4343988" cy="976312"/>
          </a:xfrm>
        </p:spPr>
        <p:txBody>
          <a:bodyPr>
            <a:noAutofit/>
          </a:bodyPr>
          <a:lstStyle/>
          <a:p>
            <a:r>
              <a:rPr lang="en-US" sz="4000" b="1" dirty="0" smtClean="0"/>
              <a:t>HOW LONG SHOULD IT BE?</a:t>
            </a:r>
            <a:endParaRPr lang="en-US" sz="4000" b="1"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2" y="1344057"/>
            <a:ext cx="5631175" cy="3933023"/>
          </a:xfrm>
        </p:spPr>
      </p:pic>
      <p:sp>
        <p:nvSpPr>
          <p:cNvPr id="7" name="Text Placeholder 6"/>
          <p:cNvSpPr>
            <a:spLocks noGrp="1"/>
          </p:cNvSpPr>
          <p:nvPr>
            <p:ph type="body" sz="half" idx="2"/>
          </p:nvPr>
        </p:nvSpPr>
        <p:spPr>
          <a:xfrm>
            <a:off x="744584" y="1598612"/>
            <a:ext cx="5349828" cy="5033541"/>
          </a:xfrm>
        </p:spPr>
        <p:txBody>
          <a:bodyPr>
            <a:noAutofit/>
          </a:bodyPr>
          <a:lstStyle/>
          <a:p>
            <a:pPr marL="457200" indent="-457200">
              <a:buFont typeface="Wingdings" panose="05000000000000000000" pitchFamily="2" charset="2"/>
              <a:buChar char="q"/>
            </a:pPr>
            <a:r>
              <a:rPr lang="en-US" sz="4000" dirty="0" smtClean="0"/>
              <a:t>The </a:t>
            </a:r>
            <a:r>
              <a:rPr lang="en-US" sz="4000" dirty="0" smtClean="0"/>
              <a:t>opening &amp; closing </a:t>
            </a:r>
            <a:r>
              <a:rPr lang="en-US" sz="4000" dirty="0"/>
              <a:t>statement will probably be 1 page </a:t>
            </a:r>
            <a:r>
              <a:rPr lang="en-US" sz="4000" dirty="0" smtClean="0"/>
              <a:t>long (typed)</a:t>
            </a:r>
            <a:br>
              <a:rPr lang="en-US" sz="4000" dirty="0" smtClean="0"/>
            </a:br>
            <a:endParaRPr lang="en-US" sz="4000" dirty="0" smtClean="0"/>
          </a:p>
          <a:p>
            <a:pPr marL="457200" indent="-457200">
              <a:buFont typeface="Wingdings" panose="05000000000000000000" pitchFamily="2" charset="2"/>
              <a:buChar char="q"/>
            </a:pPr>
            <a:r>
              <a:rPr lang="en-US" sz="4000" dirty="0" smtClean="0"/>
              <a:t>It should take about 2 minutes </a:t>
            </a:r>
            <a:r>
              <a:rPr lang="en-US" sz="4000" dirty="0"/>
              <a:t>to read.</a:t>
            </a:r>
          </a:p>
        </p:txBody>
      </p:sp>
    </p:spTree>
    <p:extLst>
      <p:ext uri="{BB962C8B-B14F-4D97-AF65-F5344CB8AC3E}">
        <p14:creationId xmlns:p14="http://schemas.microsoft.com/office/powerpoint/2010/main" val="40690412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ctr"/>
            <a:r>
              <a:rPr lang="en-US" sz="4000" b="1" dirty="0" smtClean="0"/>
              <a:t>PRESENTATION OF THE </a:t>
            </a:r>
            <a:r>
              <a:rPr lang="en-US" sz="4000" b="1" dirty="0" smtClean="0"/>
              <a:t>OPENING &amp; CLOSING </a:t>
            </a:r>
            <a:r>
              <a:rPr lang="en-US" sz="4000" b="1" dirty="0" smtClean="0"/>
              <a:t>STATEMENT</a:t>
            </a:r>
            <a:endParaRPr lang="en-US" sz="4000" b="1" dirty="0"/>
          </a:p>
        </p:txBody>
      </p:sp>
      <p:pic>
        <p:nvPicPr>
          <p:cNvPr id="9" name="Content Placeholder 8"/>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44886" y="2126222"/>
            <a:ext cx="2956024" cy="4428814"/>
          </a:xfrm>
        </p:spPr>
      </p:pic>
      <p:sp>
        <p:nvSpPr>
          <p:cNvPr id="8" name="Content Placeholder 7"/>
          <p:cNvSpPr>
            <a:spLocks noGrp="1"/>
          </p:cNvSpPr>
          <p:nvPr>
            <p:ph sz="half" idx="2"/>
          </p:nvPr>
        </p:nvSpPr>
        <p:spPr>
          <a:xfrm>
            <a:off x="4637314" y="2126222"/>
            <a:ext cx="7382087" cy="4428814"/>
          </a:xfrm>
        </p:spPr>
        <p:txBody>
          <a:bodyPr>
            <a:normAutofit/>
          </a:bodyPr>
          <a:lstStyle/>
          <a:p>
            <a:r>
              <a:rPr lang="en-US" sz="3200" dirty="0"/>
              <a:t>S</a:t>
            </a:r>
            <a:r>
              <a:rPr lang="en-US" sz="3200" dirty="0" smtClean="0"/>
              <a:t>peak slowly</a:t>
            </a:r>
            <a:r>
              <a:rPr lang="en-US" sz="3200" dirty="0"/>
              <a:t>, clearly, loudly. </a:t>
            </a:r>
            <a:r>
              <a:rPr lang="en-US" sz="3200" dirty="0" smtClean="0"/>
              <a:t/>
            </a:r>
            <a:br>
              <a:rPr lang="en-US" sz="3200" dirty="0" smtClean="0"/>
            </a:br>
            <a:endParaRPr lang="en-US" sz="3200" dirty="0" smtClean="0"/>
          </a:p>
          <a:p>
            <a:r>
              <a:rPr lang="en-US" sz="3200" dirty="0" smtClean="0"/>
              <a:t>Do </a:t>
            </a:r>
            <a:r>
              <a:rPr lang="en-US" sz="3200" dirty="0"/>
              <a:t>NOT stumble over your words. </a:t>
            </a:r>
            <a:r>
              <a:rPr lang="en-US" sz="3200" dirty="0" smtClean="0"/>
              <a:t/>
            </a:r>
            <a:br>
              <a:rPr lang="en-US" sz="3200" dirty="0" smtClean="0"/>
            </a:br>
            <a:endParaRPr lang="en-US" sz="3200" dirty="0" smtClean="0"/>
          </a:p>
          <a:p>
            <a:r>
              <a:rPr lang="en-US" sz="3200" dirty="0" smtClean="0"/>
              <a:t>You </a:t>
            </a:r>
            <a:r>
              <a:rPr lang="en-US" sz="3200" dirty="0"/>
              <a:t>should know the writing well enough to feel CONFIDENT and COMFORTBALE as you present your position.</a:t>
            </a:r>
          </a:p>
        </p:txBody>
      </p:sp>
    </p:spTree>
    <p:extLst>
      <p:ext uri="{BB962C8B-B14F-4D97-AF65-F5344CB8AC3E}">
        <p14:creationId xmlns:p14="http://schemas.microsoft.com/office/powerpoint/2010/main" val="3214212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9600" b="1" dirty="0" smtClean="0"/>
              <a:t>QUESTIONS? </a:t>
            </a:r>
            <a:endParaRPr lang="en-US" sz="9600" b="1" dirty="0"/>
          </a:p>
        </p:txBody>
      </p:sp>
    </p:spTree>
    <p:extLst>
      <p:ext uri="{BB962C8B-B14F-4D97-AF65-F5344CB8AC3E}">
        <p14:creationId xmlns:p14="http://schemas.microsoft.com/office/powerpoint/2010/main" val="785644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TotalTime>
  <Words>141</Words>
  <Application>Microsoft Office PowerPoint</Application>
  <PresentationFormat>Widescreen</PresentationFormat>
  <Paragraphs>19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Wisp</vt:lpstr>
      <vt:lpstr>HOW TO PREPARE AN OPENING &amp; CLOSING STATEMENT FOR YOUR DEBATE</vt:lpstr>
      <vt:lpstr>HOW DO I START? </vt:lpstr>
      <vt:lpstr>THE REST OF THE STATEMENT…</vt:lpstr>
      <vt:lpstr>You don’t want to give too many details, but you should explain the strongest points you want to make, or that your team has made during the debate.   You should have at least 3 solid points to make, but you can have more.  </vt:lpstr>
      <vt:lpstr>.</vt:lpstr>
      <vt:lpstr>HOW LONG SHOULD IT BE?</vt:lpstr>
      <vt:lpstr>PRESENTATION OF THE OPENING &amp; CLOSING STATEMENT</vt:lpstr>
      <vt:lpstr>QUESTIONS? </vt:lpstr>
    </vt:vector>
  </TitlesOfParts>
  <Company>Adams14.org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PREPARE AN OPENING STATEMENT FOR YOUR DEBATE</dc:title>
  <dc:creator>Eagles, ACHS</dc:creator>
  <cp:lastModifiedBy>Luedders, Renee</cp:lastModifiedBy>
  <cp:revision>4</cp:revision>
  <dcterms:created xsi:type="dcterms:W3CDTF">2015-04-20T14:01:55Z</dcterms:created>
  <dcterms:modified xsi:type="dcterms:W3CDTF">2016-11-17T15:47:56Z</dcterms:modified>
</cp:coreProperties>
</file>