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SPEECH &amp; DEBATE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467498"/>
            <a:ext cx="9070848" cy="671766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2016-2017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736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OVERVIEW OF THE SPEECH UNIT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Quarter 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Speech is a quarter long unit of study that teaches students how to write </a:t>
            </a:r>
            <a:r>
              <a:rPr lang="en-US" sz="4000" dirty="0" smtClean="0"/>
              <a:t>and deliver </a:t>
            </a:r>
            <a:r>
              <a:rPr lang="en-US" sz="4000" dirty="0"/>
              <a:t>the 2 main types of speeches: informative and persuasive, as well as </a:t>
            </a:r>
            <a:r>
              <a:rPr lang="en-US" sz="4000" dirty="0" smtClean="0"/>
              <a:t>how to </a:t>
            </a:r>
            <a:r>
              <a:rPr lang="en-US" sz="4000" dirty="0"/>
              <a:t>evaluate </a:t>
            </a:r>
            <a:r>
              <a:rPr lang="en-US" sz="4000" dirty="0" smtClean="0"/>
              <a:t>&amp;</a:t>
            </a:r>
            <a:r>
              <a:rPr lang="en-US" sz="4000" dirty="0"/>
              <a:t> </a:t>
            </a:r>
            <a:r>
              <a:rPr lang="en-US" sz="4000" dirty="0" smtClean="0"/>
              <a:t>critique other </a:t>
            </a:r>
            <a:r>
              <a:rPr lang="en-US" sz="4000" dirty="0"/>
              <a:t>speakers to help them improve.</a:t>
            </a:r>
          </a:p>
        </p:txBody>
      </p:sp>
    </p:spTree>
    <p:extLst>
      <p:ext uri="{BB962C8B-B14F-4D97-AF65-F5344CB8AC3E}">
        <p14:creationId xmlns:p14="http://schemas.microsoft.com/office/powerpoint/2010/main" val="55050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091" y="185394"/>
            <a:ext cx="10058400" cy="13716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ESSENTIAL QUESTIONS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331" y="1254035"/>
            <a:ext cx="10789920" cy="5212080"/>
          </a:xfrm>
        </p:spPr>
        <p:txBody>
          <a:bodyPr>
            <a:noAutofit/>
          </a:bodyPr>
          <a:lstStyle/>
          <a:p>
            <a:r>
              <a:rPr lang="en-US" sz="2400" dirty="0"/>
              <a:t>1. Is content or delivery more important for your speech?</a:t>
            </a:r>
          </a:p>
          <a:p>
            <a:endParaRPr lang="en-US" sz="2400" dirty="0"/>
          </a:p>
          <a:p>
            <a:r>
              <a:rPr lang="en-US" sz="2400" dirty="0"/>
              <a:t>2. Why is effective public speaking considered a lifelong tool for </a:t>
            </a:r>
            <a:r>
              <a:rPr lang="en-US" sz="2400" dirty="0" smtClean="0"/>
              <a:t>continued success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r>
              <a:rPr lang="en-US" sz="2400" dirty="0"/>
              <a:t>3. How are the 2 main types of speeches, informative &amp;</a:t>
            </a:r>
            <a:r>
              <a:rPr lang="en-US" sz="2400" dirty="0" smtClean="0"/>
              <a:t> </a:t>
            </a:r>
            <a:r>
              <a:rPr lang="en-US" sz="2400" dirty="0"/>
              <a:t>persuasive, used </a:t>
            </a:r>
            <a:r>
              <a:rPr lang="en-US" sz="2400" dirty="0" smtClean="0"/>
              <a:t>in our </a:t>
            </a:r>
            <a:r>
              <a:rPr lang="en-US" sz="2400" dirty="0"/>
              <a:t>everyday lives</a:t>
            </a:r>
            <a:r>
              <a:rPr lang="en-US" sz="2400" dirty="0" smtClean="0"/>
              <a:t>?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/>
              <a:t>4. How can I better understand the needs of my audience to make </a:t>
            </a:r>
            <a:r>
              <a:rPr lang="en-US" sz="2400" dirty="0" smtClean="0"/>
              <a:t>my speech </a:t>
            </a:r>
            <a:r>
              <a:rPr lang="en-US" sz="2400" dirty="0"/>
              <a:t>more effective?</a:t>
            </a:r>
          </a:p>
          <a:p>
            <a:endParaRPr lang="en-US" sz="2400" dirty="0"/>
          </a:p>
          <a:p>
            <a:r>
              <a:rPr lang="en-US" sz="2400" dirty="0"/>
              <a:t>5. How do I inform my audience on a topic that I’m passion about?</a:t>
            </a:r>
          </a:p>
        </p:txBody>
      </p:sp>
    </p:spTree>
    <p:extLst>
      <p:ext uri="{BB962C8B-B14F-4D97-AF65-F5344CB8AC3E}">
        <p14:creationId xmlns:p14="http://schemas.microsoft.com/office/powerpoint/2010/main" val="360041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685" y="133142"/>
            <a:ext cx="10058400" cy="13716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WHAT YOU WILL KNOW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331" y="1227909"/>
            <a:ext cx="10829109" cy="5159827"/>
          </a:xfrm>
        </p:spPr>
        <p:txBody>
          <a:bodyPr>
            <a:noAutofit/>
          </a:bodyPr>
          <a:lstStyle/>
          <a:p>
            <a:r>
              <a:rPr lang="en-US" sz="3800" dirty="0"/>
              <a:t> The differences between informative </a:t>
            </a:r>
            <a:r>
              <a:rPr lang="en-US" sz="3800" dirty="0" smtClean="0"/>
              <a:t>&amp; </a:t>
            </a:r>
            <a:r>
              <a:rPr lang="en-US" sz="3800" dirty="0"/>
              <a:t>persuasive speeches</a:t>
            </a:r>
          </a:p>
          <a:p>
            <a:endParaRPr lang="en-US" sz="3800" dirty="0"/>
          </a:p>
          <a:p>
            <a:r>
              <a:rPr lang="en-US" sz="3800" dirty="0"/>
              <a:t> What effective delivery of a speech looks like</a:t>
            </a:r>
          </a:p>
          <a:p>
            <a:endParaRPr lang="en-US" sz="3800" dirty="0"/>
          </a:p>
          <a:p>
            <a:r>
              <a:rPr lang="en-US" sz="3800" dirty="0"/>
              <a:t> How to evaluate the speeches of their peers, as well as their own</a:t>
            </a:r>
          </a:p>
        </p:txBody>
      </p:sp>
    </p:spTree>
    <p:extLst>
      <p:ext uri="{BB962C8B-B14F-4D97-AF65-F5344CB8AC3E}">
        <p14:creationId xmlns:p14="http://schemas.microsoft.com/office/powerpoint/2010/main" val="162596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799" y="104503"/>
            <a:ext cx="10058400" cy="13716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WHAT YOU WILL BE ABLE TO DO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034" y="1136469"/>
            <a:ext cx="11207931" cy="5342708"/>
          </a:xfrm>
        </p:spPr>
        <p:txBody>
          <a:bodyPr>
            <a:noAutofit/>
          </a:bodyPr>
          <a:lstStyle/>
          <a:p>
            <a:r>
              <a:rPr lang="en-US" sz="2100" dirty="0"/>
              <a:t> Identify qualities of an effective informative </a:t>
            </a:r>
            <a:r>
              <a:rPr lang="en-US" sz="2100" dirty="0" smtClean="0"/>
              <a:t>&amp; </a:t>
            </a:r>
            <a:r>
              <a:rPr lang="en-US" sz="2100" dirty="0"/>
              <a:t>persuasive speech</a:t>
            </a:r>
          </a:p>
          <a:p>
            <a:endParaRPr lang="en-US" sz="2100" dirty="0"/>
          </a:p>
          <a:p>
            <a:r>
              <a:rPr lang="en-US" sz="2100" dirty="0"/>
              <a:t> Ask questions to guide the research of their topic</a:t>
            </a:r>
          </a:p>
          <a:p>
            <a:endParaRPr lang="en-US" sz="2100" dirty="0"/>
          </a:p>
          <a:p>
            <a:r>
              <a:rPr lang="en-US" sz="2100" dirty="0"/>
              <a:t> Organize their research into outlines</a:t>
            </a:r>
          </a:p>
          <a:p>
            <a:endParaRPr lang="en-US" sz="2100" dirty="0"/>
          </a:p>
          <a:p>
            <a:r>
              <a:rPr lang="en-US" sz="2100" dirty="0"/>
              <a:t> Use their outlines to construct notecards to use as guides during </a:t>
            </a:r>
            <a:r>
              <a:rPr lang="en-US" sz="2100" dirty="0" smtClean="0"/>
              <a:t>their speech</a:t>
            </a:r>
            <a:endParaRPr lang="en-US" sz="2100" dirty="0"/>
          </a:p>
          <a:p>
            <a:endParaRPr lang="en-US" sz="2100" dirty="0"/>
          </a:p>
          <a:p>
            <a:r>
              <a:rPr lang="en-US" sz="2100" dirty="0"/>
              <a:t> Effectively inform </a:t>
            </a:r>
            <a:r>
              <a:rPr lang="en-US" sz="2100" dirty="0" smtClean="0"/>
              <a:t>&amp; </a:t>
            </a:r>
            <a:r>
              <a:rPr lang="en-US" sz="2100" dirty="0"/>
              <a:t>persuade the audience about a topic </a:t>
            </a:r>
            <a:r>
              <a:rPr lang="en-US" sz="2100" dirty="0" smtClean="0"/>
              <a:t>their passionate </a:t>
            </a:r>
            <a:r>
              <a:rPr lang="en-US" sz="2100" dirty="0"/>
              <a:t>about</a:t>
            </a:r>
          </a:p>
          <a:p>
            <a:endParaRPr lang="en-US" sz="2100" dirty="0"/>
          </a:p>
          <a:p>
            <a:r>
              <a:rPr lang="en-US" sz="2100" dirty="0"/>
              <a:t> Reflection on their speaking experiences to help them do better </a:t>
            </a:r>
            <a:r>
              <a:rPr lang="en-US" sz="2100" dirty="0" smtClean="0"/>
              <a:t>on their </a:t>
            </a:r>
            <a:r>
              <a:rPr lang="en-US" sz="2100" dirty="0"/>
              <a:t>next speech</a:t>
            </a:r>
          </a:p>
        </p:txBody>
      </p:sp>
    </p:spTree>
    <p:extLst>
      <p:ext uri="{BB962C8B-B14F-4D97-AF65-F5344CB8AC3E}">
        <p14:creationId xmlns:p14="http://schemas.microsoft.com/office/powerpoint/2010/main" val="343518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3785715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</a:rPr>
              <a:t>QUESTIONS? </a:t>
            </a:r>
            <a:endParaRPr lang="en-US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75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11</TotalTime>
  <Words>214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Savon</vt:lpstr>
      <vt:lpstr>SPEECH &amp; DEBATE</vt:lpstr>
      <vt:lpstr>OVERVIEW OF THE SPEECH UNIT Quarter 1</vt:lpstr>
      <vt:lpstr>ESSENTIAL QUESTIONS</vt:lpstr>
      <vt:lpstr>WHAT YOU WILL KNOW</vt:lpstr>
      <vt:lpstr>WHAT YOU WILL BE ABLE TO DO</vt:lpstr>
      <vt:lpstr>QUESTIONS? </vt:lpstr>
    </vt:vector>
  </TitlesOfParts>
  <Company>Adams 14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&amp; DEBATE</dc:title>
  <dc:creator>Luedders, Renee</dc:creator>
  <cp:lastModifiedBy>Luedders, Renee</cp:lastModifiedBy>
  <cp:revision>10</cp:revision>
  <dcterms:created xsi:type="dcterms:W3CDTF">2016-08-08T20:59:43Z</dcterms:created>
  <dcterms:modified xsi:type="dcterms:W3CDTF">2017-01-03T19:34:22Z</dcterms:modified>
</cp:coreProperties>
</file>