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Debate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Talk Show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739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455572"/>
          </a:xfrm>
        </p:spPr>
        <p:txBody>
          <a:bodyPr>
            <a:noAutofit/>
          </a:bodyPr>
          <a:lstStyle/>
          <a:p>
            <a:r>
              <a:rPr lang="en-US" sz="5400" dirty="0" smtClean="0"/>
              <a:t>Your first debate of the semester will be in a </a:t>
            </a:r>
            <a:r>
              <a:rPr lang="en-US" sz="5400" b="1" u="sng" dirty="0" smtClean="0"/>
              <a:t>TALK SHOW</a:t>
            </a:r>
            <a:r>
              <a:rPr lang="en-US" sz="5400" dirty="0" smtClean="0"/>
              <a:t>  format</a:t>
            </a:r>
            <a:endParaRPr lang="en-US" sz="5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15" y="3270283"/>
            <a:ext cx="11455507" cy="3014607"/>
          </a:xfrm>
        </p:spPr>
      </p:pic>
    </p:spTree>
    <p:extLst>
      <p:ext uri="{BB962C8B-B14F-4D97-AF65-F5344CB8AC3E}">
        <p14:creationId xmlns:p14="http://schemas.microsoft.com/office/powerpoint/2010/main" val="32147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2302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What are some of the things that you think about/ associate with a </a:t>
            </a:r>
            <a:r>
              <a:rPr lang="en-US" sz="7200" i="1" u="sng" dirty="0" smtClean="0"/>
              <a:t>TALK SHOW?</a:t>
            </a:r>
            <a:endParaRPr lang="en-US" sz="7200" i="1" u="sng" dirty="0"/>
          </a:p>
        </p:txBody>
      </p:sp>
    </p:spTree>
    <p:extLst>
      <p:ext uri="{BB962C8B-B14F-4D97-AF65-F5344CB8AC3E}">
        <p14:creationId xmlns:p14="http://schemas.microsoft.com/office/powerpoint/2010/main" val="4049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5" y="472822"/>
            <a:ext cx="8596668" cy="182658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PROPERTIES OF A TALK SHOW DEBATE: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7334" y="2459865"/>
            <a:ext cx="11118425" cy="418563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Debates happen in an “in your face” sort of 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Very impassioned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Provides opportunities for everyone to talk as much as they want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Are more informal than most other types of debates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Allows you to go beyond two-sides &amp; allow for more in-depth conversations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There is generally a MODERATER to the debate</a:t>
            </a:r>
            <a:r>
              <a:rPr lang="en-US" sz="2600" i="1" dirty="0" smtClean="0"/>
              <a:t> (for this one, it will be 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There will be 3-4 members to every talk show debate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2" y="204239"/>
            <a:ext cx="5592837" cy="14939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will we be doing our debates?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668" y="1505129"/>
            <a:ext cx="4937696" cy="3285812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7333" y="1505130"/>
            <a:ext cx="5592837" cy="5114612"/>
          </a:xfrm>
        </p:spPr>
        <p:txBody>
          <a:bodyPr>
            <a:noAutofit/>
          </a:bodyPr>
          <a:lstStyle/>
          <a:p>
            <a:r>
              <a:rPr lang="en-US" sz="6600" dirty="0" smtClean="0"/>
              <a:t>5- Thursday, April 13th</a:t>
            </a:r>
            <a:r>
              <a:rPr lang="en-US" sz="6600" baseline="30000" dirty="0" smtClean="0"/>
              <a:t/>
            </a:r>
            <a:br>
              <a:rPr lang="en-US" sz="6600" baseline="30000" dirty="0" smtClean="0"/>
            </a:br>
            <a:endParaRPr lang="en-US" sz="6600" dirty="0" smtClean="0"/>
          </a:p>
          <a:p>
            <a:r>
              <a:rPr lang="en-US" sz="6600" dirty="0" smtClean="0"/>
              <a:t>4,6- Friday, April 14th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495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will we choose our topics?</a:t>
            </a:r>
            <a:endParaRPr lang="en-US" sz="4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98" y="2160589"/>
            <a:ext cx="4483716" cy="3358459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89969" y="1410789"/>
            <a:ext cx="6509847" cy="531658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 will be choosing 4-5 topics that are in the news right now.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All of the topics will be controversial and have many sides to discuss.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You will choose your top 3 choices, and I will do my best to accommodate your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or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choice. </a:t>
            </a:r>
            <a:br>
              <a:rPr lang="en-US" sz="2800" dirty="0" smtClean="0"/>
            </a:br>
            <a:r>
              <a:rPr lang="en-US" sz="2800" dirty="0" smtClean="0"/>
              <a:t> </a:t>
            </a:r>
          </a:p>
          <a:p>
            <a:r>
              <a:rPr lang="en-US" sz="2800" dirty="0" smtClean="0"/>
              <a:t>I will then assign people to a topic that they will research.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7577"/>
            <a:ext cx="5854096" cy="1780229"/>
          </a:xfrm>
        </p:spPr>
        <p:txBody>
          <a:bodyPr>
            <a:noAutofit/>
          </a:bodyPr>
          <a:lstStyle/>
          <a:p>
            <a:r>
              <a:rPr lang="en-US" sz="5400" dirty="0" smtClean="0"/>
              <a:t>I have my topic, now what??</a:t>
            </a:r>
            <a:endParaRPr lang="en-US" sz="5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518" y="1803411"/>
            <a:ext cx="4799667" cy="319396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7333" y="2194560"/>
            <a:ext cx="5854095" cy="446381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You will have 1 week to research you topic. 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We will do some practicing the next week on “impromptu” topics to get you ready</a:t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We will also watch a few talk show examples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02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87" y="514924"/>
            <a:ext cx="9509487" cy="1468423"/>
          </a:xfrm>
        </p:spPr>
        <p:txBody>
          <a:bodyPr>
            <a:noAutofit/>
          </a:bodyPr>
          <a:lstStyle/>
          <a:p>
            <a:r>
              <a:rPr lang="en-US" sz="6000" dirty="0" smtClean="0"/>
              <a:t>When we go to have our debates…</a:t>
            </a:r>
            <a:endParaRPr lang="en-US" sz="6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192" y="2334021"/>
            <a:ext cx="4006164" cy="238167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131" y="1983347"/>
            <a:ext cx="7576457" cy="471366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We will draw the topics at random to see what debate order we go 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You will be prepared to argue both sides, regardless of your opinion.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During the debate, only the host and the debaters will be able to address the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After the time is up, the audience will be able to ask the debate members questions to clarify anything.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Each audience member will then write a short-constructed response on which person gave the best argument and “won” the debate.  That side will receive extra credit.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50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06344"/>
          </a:xfrm>
        </p:spPr>
        <p:txBody>
          <a:bodyPr>
            <a:normAutofit/>
          </a:bodyPr>
          <a:lstStyle/>
          <a:p>
            <a:r>
              <a:rPr lang="en-US" sz="9600" dirty="0" smtClean="0"/>
              <a:t>QUESTIONS?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432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</TotalTime>
  <Words>277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Debate #1</vt:lpstr>
      <vt:lpstr>Your first debate of the semester will be in a TALK SHOW  format</vt:lpstr>
      <vt:lpstr>What are some of the things that you think about/ associate with a TALK SHOW?</vt:lpstr>
      <vt:lpstr>PROPERTIES OF A TALK SHOW DEBATE:</vt:lpstr>
      <vt:lpstr>When will we be doing our debates?</vt:lpstr>
      <vt:lpstr>How will we choose our topics?</vt:lpstr>
      <vt:lpstr>I have my topic, now what??</vt:lpstr>
      <vt:lpstr>When we go to have our debates…</vt:lpstr>
      <vt:lpstr>QUESTIONS? </vt:lpstr>
    </vt:vector>
  </TitlesOfParts>
  <Company>Adams14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#1</dc:title>
  <dc:creator>Luedders, Renee</dc:creator>
  <cp:lastModifiedBy>Luedders, Renee</cp:lastModifiedBy>
  <cp:revision>18</cp:revision>
  <dcterms:created xsi:type="dcterms:W3CDTF">2015-01-07T21:22:31Z</dcterms:created>
  <dcterms:modified xsi:type="dcterms:W3CDTF">2017-03-15T14:04:36Z</dcterms:modified>
</cp:coreProperties>
</file>